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5.jpg" ContentType="image/pn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22.jpg" ContentType="image/png"/>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7" r:id="rId1"/>
  </p:sldMasterIdLst>
  <p:notesMasterIdLst>
    <p:notesMasterId r:id="rId51"/>
  </p:notesMasterIdLst>
  <p:sldIdLst>
    <p:sldId id="326" r:id="rId2"/>
    <p:sldId id="356" r:id="rId3"/>
    <p:sldId id="355" r:id="rId4"/>
    <p:sldId id="327" r:id="rId5"/>
    <p:sldId id="329" r:id="rId6"/>
    <p:sldId id="330" r:id="rId7"/>
    <p:sldId id="331" r:id="rId8"/>
    <p:sldId id="286" r:id="rId9"/>
    <p:sldId id="287" r:id="rId10"/>
    <p:sldId id="288" r:id="rId11"/>
    <p:sldId id="289" r:id="rId12"/>
    <p:sldId id="332" r:id="rId13"/>
    <p:sldId id="333" r:id="rId14"/>
    <p:sldId id="334" r:id="rId15"/>
    <p:sldId id="336" r:id="rId16"/>
    <p:sldId id="337" r:id="rId17"/>
    <p:sldId id="339" r:id="rId18"/>
    <p:sldId id="340" r:id="rId19"/>
    <p:sldId id="341" r:id="rId20"/>
    <p:sldId id="350" r:id="rId21"/>
    <p:sldId id="328" r:id="rId22"/>
    <p:sldId id="343" r:id="rId23"/>
    <p:sldId id="344" r:id="rId24"/>
    <p:sldId id="345" r:id="rId25"/>
    <p:sldId id="348" r:id="rId26"/>
    <p:sldId id="347" r:id="rId27"/>
    <p:sldId id="268" r:id="rId28"/>
    <p:sldId id="269" r:id="rId29"/>
    <p:sldId id="270" r:id="rId30"/>
    <p:sldId id="296" r:id="rId31"/>
    <p:sldId id="314" r:id="rId32"/>
    <p:sldId id="315" r:id="rId33"/>
    <p:sldId id="354" r:id="rId34"/>
    <p:sldId id="346" r:id="rId35"/>
    <p:sldId id="300" r:id="rId36"/>
    <p:sldId id="301" r:id="rId37"/>
    <p:sldId id="302" r:id="rId38"/>
    <p:sldId id="351" r:id="rId39"/>
    <p:sldId id="316" r:id="rId40"/>
    <p:sldId id="317" r:id="rId41"/>
    <p:sldId id="318" r:id="rId42"/>
    <p:sldId id="352" r:id="rId43"/>
    <p:sldId id="319" r:id="rId44"/>
    <p:sldId id="320" r:id="rId45"/>
    <p:sldId id="353" r:id="rId46"/>
    <p:sldId id="321" r:id="rId47"/>
    <p:sldId id="323" r:id="rId48"/>
    <p:sldId id="324" r:id="rId49"/>
    <p:sldId id="325" r:id="rId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523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D42D"/>
    <a:srgbClr val="4D4E5C"/>
    <a:srgbClr val="FFC000"/>
    <a:srgbClr val="F37441"/>
    <a:srgbClr val="AAABB8"/>
    <a:srgbClr val="C64802"/>
    <a:srgbClr val="FFD545"/>
    <a:srgbClr val="F7DB8D"/>
    <a:srgbClr val="FDB930"/>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79536" autoAdjust="0"/>
  </p:normalViewPr>
  <p:slideViewPr>
    <p:cSldViewPr snapToGrid="0">
      <p:cViewPr varScale="1">
        <p:scale>
          <a:sx n="74" d="100"/>
          <a:sy n="74" d="100"/>
        </p:scale>
        <p:origin x="1290" y="72"/>
      </p:cViewPr>
      <p:guideLst>
        <p:guide orient="horz" pos="2160"/>
        <p:guide pos="5232"/>
      </p:guideLst>
    </p:cSldViewPr>
  </p:slideViewPr>
  <p:notesTextViewPr>
    <p:cViewPr>
      <p:scale>
        <a:sx n="1" d="1"/>
        <a:sy n="1" d="1"/>
      </p:scale>
      <p:origin x="0" y="0"/>
    </p:cViewPr>
  </p:notesTextViewPr>
  <p:sorterViewPr>
    <p:cViewPr>
      <p:scale>
        <a:sx n="41" d="100"/>
        <a:sy n="4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5D2418-5498-496B-9B3E-912B9D6443B9}" type="datetimeFigureOut">
              <a:rPr lang="en-US" smtClean="0"/>
              <a:t>5/9/2016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DA5EBE-E194-4A8A-BBBE-6B90DE9885F5}" type="slidenum">
              <a:rPr lang="en-US" smtClean="0"/>
              <a:t>‹#›</a:t>
            </a:fld>
            <a:endParaRPr lang="en-US"/>
          </a:p>
        </p:txBody>
      </p:sp>
    </p:spTree>
    <p:extLst>
      <p:ext uri="{BB962C8B-B14F-4D97-AF65-F5344CB8AC3E}">
        <p14:creationId xmlns:p14="http://schemas.microsoft.com/office/powerpoint/2010/main" val="3635701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below and following notes on the template slides are to guide you only. In your final presentation, you may delete these notes and add relevant notes if any.</a:t>
            </a:r>
            <a:endParaRPr lang="en-US" dirty="0" smtClean="0"/>
          </a:p>
          <a:p>
            <a:endParaRPr lang="en-US" b="1" dirty="0" smtClean="0"/>
          </a:p>
          <a:p>
            <a:r>
              <a:rPr lang="en-US" b="1" dirty="0" smtClean="0"/>
              <a:t>Title slide:</a:t>
            </a:r>
          </a:p>
          <a:p>
            <a:r>
              <a:rPr lang="en-US" dirty="0" smtClean="0"/>
              <a:t>Title</a:t>
            </a:r>
            <a:r>
              <a:rPr lang="en-US" baseline="0" dirty="0" smtClean="0"/>
              <a:t> </a:t>
            </a:r>
            <a:r>
              <a:rPr lang="en-US" dirty="0" smtClean="0"/>
              <a:t>– should not exceed</a:t>
            </a:r>
            <a:r>
              <a:rPr lang="en-US" baseline="0" dirty="0" smtClean="0"/>
              <a:t> beyond 3 lines, font size 30-34, Arial Headings </a:t>
            </a:r>
          </a:p>
          <a:p>
            <a:r>
              <a:rPr lang="en-US" baseline="0" dirty="0" smtClean="0"/>
              <a:t>(Font size for the title of the PPT can vary between 30-34, Arial Headings, Bold depending on the amount of text, however should not be smaller than 30 font size)</a:t>
            </a:r>
            <a:endParaRPr lang="en-US" dirty="0" smtClean="0"/>
          </a:p>
          <a:p>
            <a:r>
              <a:rPr lang="en-US" dirty="0" smtClean="0"/>
              <a:t>Name should not exceed beyond 1 line, Designation; font size to remain</a:t>
            </a:r>
            <a:r>
              <a:rPr lang="en-US" baseline="0" dirty="0" smtClean="0"/>
              <a:t> at </a:t>
            </a:r>
            <a:r>
              <a:rPr lang="en-US" dirty="0" smtClean="0"/>
              <a:t>18, Arial Headings</a:t>
            </a:r>
          </a:p>
          <a:p>
            <a:r>
              <a:rPr lang="en-US" dirty="0" smtClean="0"/>
              <a:t>Please</a:t>
            </a:r>
            <a:r>
              <a:rPr lang="en-US" baseline="0" dirty="0" smtClean="0"/>
              <a:t> keep the title slide simple, just the logo, title and name and designation to appear. No other graphic elements or any design, photograph, image can be added to this slide, alignment to remain the same</a:t>
            </a:r>
            <a:endParaRPr lang="en-US" dirty="0" smtClean="0"/>
          </a:p>
        </p:txBody>
      </p:sp>
      <p:sp>
        <p:nvSpPr>
          <p:cNvPr id="4" name="Slide Number Placeholder 3"/>
          <p:cNvSpPr>
            <a:spLocks noGrp="1"/>
          </p:cNvSpPr>
          <p:nvPr>
            <p:ph type="sldNum" sz="quarter" idx="10"/>
          </p:nvPr>
        </p:nvSpPr>
        <p:spPr/>
        <p:txBody>
          <a:bodyPr/>
          <a:lstStyle/>
          <a:p>
            <a:fld id="{DBDA5EBE-E194-4A8A-BBBE-6B90DE9885F5}" type="slidenum">
              <a:rPr lang="en-US" smtClean="0"/>
              <a:t>1</a:t>
            </a:fld>
            <a:endParaRPr lang="en-US"/>
          </a:p>
        </p:txBody>
      </p:sp>
    </p:spTree>
    <p:extLst>
      <p:ext uri="{BB962C8B-B14F-4D97-AF65-F5344CB8AC3E}">
        <p14:creationId xmlns:p14="http://schemas.microsoft.com/office/powerpoint/2010/main" val="1100371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below and following notes on the template slides are to guide you only. In your final presentation, you may delete these notes and add relevant notes if any.</a:t>
            </a:r>
            <a:endParaRPr lang="en-US" dirty="0" smtClean="0"/>
          </a:p>
          <a:p>
            <a:endParaRPr lang="en-US" b="1" dirty="0" smtClean="0"/>
          </a:p>
          <a:p>
            <a:r>
              <a:rPr lang="en-US" b="1" dirty="0" smtClean="0"/>
              <a:t>Title slide:</a:t>
            </a:r>
          </a:p>
          <a:p>
            <a:r>
              <a:rPr lang="en-US" dirty="0" smtClean="0"/>
              <a:t>Title</a:t>
            </a:r>
            <a:r>
              <a:rPr lang="en-US" baseline="0" dirty="0" smtClean="0"/>
              <a:t> </a:t>
            </a:r>
            <a:r>
              <a:rPr lang="en-US" dirty="0" smtClean="0"/>
              <a:t>– should not exceed</a:t>
            </a:r>
            <a:r>
              <a:rPr lang="en-US" baseline="0" dirty="0" smtClean="0"/>
              <a:t> beyond 3 lines, font size 30-34, Arial Headings </a:t>
            </a:r>
          </a:p>
          <a:p>
            <a:r>
              <a:rPr lang="en-US" baseline="0" dirty="0" smtClean="0"/>
              <a:t>(Font size for the title of the PPT can vary between 30-34, Arial Headings, Bold depending on the amount of text, however should not be smaller than 30 font size)</a:t>
            </a:r>
            <a:endParaRPr lang="en-US" dirty="0" smtClean="0"/>
          </a:p>
          <a:p>
            <a:r>
              <a:rPr lang="en-US" dirty="0" smtClean="0"/>
              <a:t>Name should not exceed beyond 1 line, Designation; font size to remain</a:t>
            </a:r>
            <a:r>
              <a:rPr lang="en-US" baseline="0" dirty="0" smtClean="0"/>
              <a:t> at </a:t>
            </a:r>
            <a:r>
              <a:rPr lang="en-US" dirty="0" smtClean="0"/>
              <a:t>18, Arial Headings</a:t>
            </a:r>
          </a:p>
          <a:p>
            <a:r>
              <a:rPr lang="en-US" dirty="0" smtClean="0"/>
              <a:t>Please</a:t>
            </a:r>
            <a:r>
              <a:rPr lang="en-US" baseline="0" dirty="0" smtClean="0"/>
              <a:t> keep the title slide simple, just the logo, title and name and designation to appear. No other graphic elements or any design, photograph, image can be added to this slide, alignment to remain the same</a:t>
            </a:r>
            <a:endParaRPr lang="en-US" dirty="0" smtClean="0"/>
          </a:p>
        </p:txBody>
      </p:sp>
      <p:sp>
        <p:nvSpPr>
          <p:cNvPr id="4" name="Slide Number Placeholder 3"/>
          <p:cNvSpPr>
            <a:spLocks noGrp="1"/>
          </p:cNvSpPr>
          <p:nvPr>
            <p:ph type="sldNum" sz="quarter" idx="10"/>
          </p:nvPr>
        </p:nvSpPr>
        <p:spPr/>
        <p:txBody>
          <a:bodyPr/>
          <a:lstStyle/>
          <a:p>
            <a:fld id="{DBDA5EBE-E194-4A8A-BBBE-6B90DE9885F5}" type="slidenum">
              <a:rPr lang="en-US" smtClean="0"/>
              <a:t>21</a:t>
            </a:fld>
            <a:endParaRPr lang="en-US"/>
          </a:p>
        </p:txBody>
      </p:sp>
    </p:spTree>
    <p:extLst>
      <p:ext uri="{BB962C8B-B14F-4D97-AF65-F5344CB8AC3E}">
        <p14:creationId xmlns:p14="http://schemas.microsoft.com/office/powerpoint/2010/main" val="4097938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Content Slide: </a:t>
            </a:r>
            <a:r>
              <a:rPr lang="en-US" dirty="0" smtClean="0"/>
              <a:t>This is usually the most frequently</a:t>
            </a:r>
            <a:r>
              <a:rPr lang="en-US" baseline="0" dirty="0" smtClean="0"/>
              <a:t> used slide in every presentation. </a:t>
            </a:r>
            <a:endParaRPr lang="en-US" dirty="0" smtClean="0"/>
          </a:p>
          <a:p>
            <a:endParaRPr lang="en-US" dirty="0" smtClean="0"/>
          </a:p>
          <a:p>
            <a:r>
              <a:rPr lang="en-US" dirty="0" smtClean="0"/>
              <a:t>Use this slide for Text heavy slides.</a:t>
            </a:r>
            <a:r>
              <a:rPr lang="en-US" baseline="0" dirty="0" smtClean="0"/>
              <a:t> Text can only be used in bullet points</a:t>
            </a:r>
            <a:endParaRPr lang="en-US" dirty="0" smtClean="0"/>
          </a:p>
          <a:p>
            <a:endParaRPr lang="en-US" dirty="0" smtClean="0"/>
          </a:p>
          <a:p>
            <a:r>
              <a:rPr lang="en-US" dirty="0" smtClean="0"/>
              <a:t>Title</a:t>
            </a:r>
            <a:r>
              <a:rPr lang="en-US" baseline="0" dirty="0" smtClean="0"/>
              <a:t> Heading – font size 30, Arial Heading</a:t>
            </a:r>
          </a:p>
          <a:p>
            <a:endParaRPr lang="en-US" baseline="0" dirty="0" smtClean="0"/>
          </a:p>
          <a:p>
            <a:r>
              <a:rPr lang="en-US" baseline="0" dirty="0" smtClean="0"/>
              <a:t>Slide Content – Should not reduce beyond Arial body font 16</a:t>
            </a:r>
          </a:p>
          <a:p>
            <a:endParaRPr lang="en-US" baseline="0" dirty="0" smtClean="0"/>
          </a:p>
          <a:p>
            <a:r>
              <a:rPr lang="en-US" baseline="0" dirty="0" smtClean="0"/>
              <a:t>If you need to use sub bullets please use the indent buttons located next to the bullets buttons in the tool bar and this will automatically provide you with the second, third, fourth &amp; fifth level bullet styles and font sizes</a:t>
            </a:r>
          </a:p>
          <a:p>
            <a:endParaRPr lang="en-US" baseline="0" dirty="0" smtClean="0"/>
          </a:p>
          <a:p>
            <a:r>
              <a:rPr lang="en-US" baseline="0" dirty="0" smtClean="0"/>
              <a:t>Please note you can also press the tab key to create the different levels of bulleted content</a:t>
            </a:r>
          </a:p>
        </p:txBody>
      </p:sp>
      <p:sp>
        <p:nvSpPr>
          <p:cNvPr id="4" name="Slide Number Placeholder 3"/>
          <p:cNvSpPr>
            <a:spLocks noGrp="1"/>
          </p:cNvSpPr>
          <p:nvPr>
            <p:ph type="sldNum" sz="quarter" idx="10"/>
          </p:nvPr>
        </p:nvSpPr>
        <p:spPr/>
        <p:txBody>
          <a:bodyPr/>
          <a:lstStyle/>
          <a:p>
            <a:fld id="{DBDA5EBE-E194-4A8A-BBBE-6B90DE9885F5}" type="slidenum">
              <a:rPr lang="en-US" smtClean="0"/>
              <a:t>23</a:t>
            </a:fld>
            <a:endParaRPr lang="en-US"/>
          </a:p>
        </p:txBody>
      </p:sp>
    </p:spTree>
    <p:extLst>
      <p:ext uri="{BB962C8B-B14F-4D97-AF65-F5344CB8AC3E}">
        <p14:creationId xmlns:p14="http://schemas.microsoft.com/office/powerpoint/2010/main" val="15708123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Content Slide: </a:t>
            </a:r>
            <a:r>
              <a:rPr lang="en-US" dirty="0" smtClean="0"/>
              <a:t>This is usually the most frequently</a:t>
            </a:r>
            <a:r>
              <a:rPr lang="en-US" baseline="0" dirty="0" smtClean="0"/>
              <a:t> used slide in every presentation. </a:t>
            </a:r>
            <a:endParaRPr lang="en-US" dirty="0" smtClean="0"/>
          </a:p>
          <a:p>
            <a:endParaRPr lang="en-US" dirty="0" smtClean="0"/>
          </a:p>
          <a:p>
            <a:r>
              <a:rPr lang="en-US" dirty="0" smtClean="0"/>
              <a:t>Use this slide for Text heavy slides.</a:t>
            </a:r>
            <a:r>
              <a:rPr lang="en-US" baseline="0" dirty="0" smtClean="0"/>
              <a:t> Text can only be used in bullet points</a:t>
            </a:r>
            <a:endParaRPr lang="en-US" dirty="0" smtClean="0"/>
          </a:p>
          <a:p>
            <a:endParaRPr lang="en-US" dirty="0" smtClean="0"/>
          </a:p>
          <a:p>
            <a:r>
              <a:rPr lang="en-US" dirty="0" smtClean="0"/>
              <a:t>Title</a:t>
            </a:r>
            <a:r>
              <a:rPr lang="en-US" baseline="0" dirty="0" smtClean="0"/>
              <a:t> Heading – font size 30, Arial Heading</a:t>
            </a:r>
          </a:p>
          <a:p>
            <a:endParaRPr lang="en-US" baseline="0" dirty="0" smtClean="0"/>
          </a:p>
          <a:p>
            <a:r>
              <a:rPr lang="en-US" baseline="0" dirty="0" smtClean="0"/>
              <a:t>Slide Content – Should not reduce beyond Arial body font 16</a:t>
            </a:r>
          </a:p>
          <a:p>
            <a:endParaRPr lang="en-US" baseline="0" dirty="0" smtClean="0"/>
          </a:p>
          <a:p>
            <a:r>
              <a:rPr lang="en-US" baseline="0" dirty="0" smtClean="0"/>
              <a:t>If you need to use sub bullets please use the indent buttons located next to the bullets buttons in the tool bar and this will automatically provide you with the second, third, fourth &amp; fifth level bullet styles and font sizes</a:t>
            </a:r>
          </a:p>
          <a:p>
            <a:endParaRPr lang="en-US" baseline="0" dirty="0" smtClean="0"/>
          </a:p>
          <a:p>
            <a:r>
              <a:rPr lang="en-US" baseline="0" dirty="0" smtClean="0"/>
              <a:t>Please note you can also press the tab key to create the different levels of bulleted content</a:t>
            </a:r>
          </a:p>
        </p:txBody>
      </p:sp>
      <p:sp>
        <p:nvSpPr>
          <p:cNvPr id="4" name="Slide Number Placeholder 3"/>
          <p:cNvSpPr>
            <a:spLocks noGrp="1"/>
          </p:cNvSpPr>
          <p:nvPr>
            <p:ph type="sldNum" sz="quarter" idx="10"/>
          </p:nvPr>
        </p:nvSpPr>
        <p:spPr/>
        <p:txBody>
          <a:bodyPr/>
          <a:lstStyle/>
          <a:p>
            <a:fld id="{DBDA5EBE-E194-4A8A-BBBE-6B90DE9885F5}" type="slidenum">
              <a:rPr lang="en-US" smtClean="0"/>
              <a:t>24</a:t>
            </a:fld>
            <a:endParaRPr lang="en-US"/>
          </a:p>
        </p:txBody>
      </p:sp>
    </p:spTree>
    <p:extLst>
      <p:ext uri="{BB962C8B-B14F-4D97-AF65-F5344CB8AC3E}">
        <p14:creationId xmlns:p14="http://schemas.microsoft.com/office/powerpoint/2010/main" val="1952366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Content Slide: </a:t>
            </a:r>
            <a:r>
              <a:rPr lang="en-US" dirty="0" smtClean="0"/>
              <a:t>This is usually the most frequently</a:t>
            </a:r>
            <a:r>
              <a:rPr lang="en-US" baseline="0" dirty="0" smtClean="0"/>
              <a:t> used slide in every presentation. </a:t>
            </a:r>
            <a:endParaRPr lang="en-US" dirty="0" smtClean="0"/>
          </a:p>
          <a:p>
            <a:endParaRPr lang="en-US" dirty="0" smtClean="0"/>
          </a:p>
          <a:p>
            <a:r>
              <a:rPr lang="en-US" dirty="0" smtClean="0"/>
              <a:t>Use this slide for Text heavy slides.</a:t>
            </a:r>
            <a:r>
              <a:rPr lang="en-US" baseline="0" dirty="0" smtClean="0"/>
              <a:t> Text can only be used in bullet points</a:t>
            </a:r>
            <a:endParaRPr lang="en-US" dirty="0" smtClean="0"/>
          </a:p>
          <a:p>
            <a:endParaRPr lang="en-US" dirty="0" smtClean="0"/>
          </a:p>
          <a:p>
            <a:r>
              <a:rPr lang="en-US" dirty="0" smtClean="0"/>
              <a:t>Title</a:t>
            </a:r>
            <a:r>
              <a:rPr lang="en-US" baseline="0" dirty="0" smtClean="0"/>
              <a:t> Heading – font size 30, Arial Heading</a:t>
            </a:r>
          </a:p>
          <a:p>
            <a:endParaRPr lang="en-US" baseline="0" dirty="0" smtClean="0"/>
          </a:p>
          <a:p>
            <a:r>
              <a:rPr lang="en-US" baseline="0" dirty="0" smtClean="0"/>
              <a:t>Slide Content – Should not reduce beyond Arial body font 16</a:t>
            </a:r>
          </a:p>
          <a:p>
            <a:endParaRPr lang="en-US" baseline="0" dirty="0" smtClean="0"/>
          </a:p>
          <a:p>
            <a:r>
              <a:rPr lang="en-US" baseline="0" dirty="0" smtClean="0"/>
              <a:t>If you need to use sub bullets please use the indent buttons located next to the bullets buttons in the tool bar and this will automatically provide you with the second, third, fourth &amp; fifth level bullet styles and font sizes</a:t>
            </a:r>
          </a:p>
          <a:p>
            <a:endParaRPr lang="en-US" baseline="0" dirty="0" smtClean="0"/>
          </a:p>
          <a:p>
            <a:r>
              <a:rPr lang="en-US" baseline="0" dirty="0" smtClean="0"/>
              <a:t>Please note you can also press the tab key to create the different levels of bulleted content</a:t>
            </a:r>
          </a:p>
        </p:txBody>
      </p:sp>
      <p:sp>
        <p:nvSpPr>
          <p:cNvPr id="4" name="Slide Number Placeholder 3"/>
          <p:cNvSpPr>
            <a:spLocks noGrp="1"/>
          </p:cNvSpPr>
          <p:nvPr>
            <p:ph type="sldNum" sz="quarter" idx="10"/>
          </p:nvPr>
        </p:nvSpPr>
        <p:spPr/>
        <p:txBody>
          <a:bodyPr/>
          <a:lstStyle/>
          <a:p>
            <a:fld id="{DBDA5EBE-E194-4A8A-BBBE-6B90DE9885F5}" type="slidenum">
              <a:rPr lang="en-US" smtClean="0"/>
              <a:t>25</a:t>
            </a:fld>
            <a:endParaRPr lang="en-US"/>
          </a:p>
        </p:txBody>
      </p:sp>
    </p:spTree>
    <p:extLst>
      <p:ext uri="{BB962C8B-B14F-4D97-AF65-F5344CB8AC3E}">
        <p14:creationId xmlns:p14="http://schemas.microsoft.com/office/powerpoint/2010/main" val="2002844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Content Slide: </a:t>
            </a:r>
            <a:r>
              <a:rPr lang="en-US" dirty="0" smtClean="0"/>
              <a:t>This is usually the most frequently</a:t>
            </a:r>
            <a:r>
              <a:rPr lang="en-US" baseline="0" dirty="0" smtClean="0"/>
              <a:t> used slide in every presentation. </a:t>
            </a:r>
            <a:endParaRPr lang="en-US" dirty="0" smtClean="0"/>
          </a:p>
          <a:p>
            <a:endParaRPr lang="en-US" dirty="0" smtClean="0"/>
          </a:p>
          <a:p>
            <a:r>
              <a:rPr lang="en-US" dirty="0" smtClean="0"/>
              <a:t>Use this slide for Text heavy slides.</a:t>
            </a:r>
            <a:r>
              <a:rPr lang="en-US" baseline="0" dirty="0" smtClean="0"/>
              <a:t> Text can only be used in bullet points</a:t>
            </a:r>
            <a:endParaRPr lang="en-US" dirty="0" smtClean="0"/>
          </a:p>
          <a:p>
            <a:endParaRPr lang="en-US" dirty="0" smtClean="0"/>
          </a:p>
          <a:p>
            <a:r>
              <a:rPr lang="en-US" dirty="0" smtClean="0"/>
              <a:t>Title</a:t>
            </a:r>
            <a:r>
              <a:rPr lang="en-US" baseline="0" dirty="0" smtClean="0"/>
              <a:t> Heading – font size 30, Arial Heading</a:t>
            </a:r>
          </a:p>
          <a:p>
            <a:endParaRPr lang="en-US" baseline="0" dirty="0" smtClean="0"/>
          </a:p>
          <a:p>
            <a:r>
              <a:rPr lang="en-US" baseline="0" dirty="0" smtClean="0"/>
              <a:t>Slide Content – Should not reduce beyond Arial body font 16</a:t>
            </a:r>
          </a:p>
          <a:p>
            <a:endParaRPr lang="en-US" baseline="0" dirty="0" smtClean="0"/>
          </a:p>
          <a:p>
            <a:r>
              <a:rPr lang="en-US" baseline="0" dirty="0" smtClean="0"/>
              <a:t>If you need to use sub bullets please use the indent buttons located next to the bullets buttons in the tool bar and this will automatically provide you with the second, third, fourth &amp; fifth level bullet styles and font sizes</a:t>
            </a:r>
          </a:p>
          <a:p>
            <a:endParaRPr lang="en-US" baseline="0" dirty="0" smtClean="0"/>
          </a:p>
          <a:p>
            <a:r>
              <a:rPr lang="en-US" baseline="0" dirty="0" smtClean="0"/>
              <a:t>Please note you can also press the tab key to create the different levels of bulleted content</a:t>
            </a:r>
          </a:p>
        </p:txBody>
      </p:sp>
      <p:sp>
        <p:nvSpPr>
          <p:cNvPr id="4" name="Slide Number Placeholder 3"/>
          <p:cNvSpPr>
            <a:spLocks noGrp="1"/>
          </p:cNvSpPr>
          <p:nvPr>
            <p:ph type="sldNum" sz="quarter" idx="10"/>
          </p:nvPr>
        </p:nvSpPr>
        <p:spPr/>
        <p:txBody>
          <a:bodyPr/>
          <a:lstStyle/>
          <a:p>
            <a:fld id="{DBDA5EBE-E194-4A8A-BBBE-6B90DE9885F5}" type="slidenum">
              <a:rPr lang="en-US" smtClean="0"/>
              <a:t>26</a:t>
            </a:fld>
            <a:endParaRPr lang="en-US"/>
          </a:p>
        </p:txBody>
      </p:sp>
    </p:spTree>
    <p:extLst>
      <p:ext uri="{BB962C8B-B14F-4D97-AF65-F5344CB8AC3E}">
        <p14:creationId xmlns:p14="http://schemas.microsoft.com/office/powerpoint/2010/main" val="8973699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Content Slide: </a:t>
            </a:r>
            <a:r>
              <a:rPr lang="en-US" dirty="0" smtClean="0"/>
              <a:t>This is usually the most frequently</a:t>
            </a:r>
            <a:r>
              <a:rPr lang="en-US" baseline="0" dirty="0" smtClean="0"/>
              <a:t> used slide in every presentation. </a:t>
            </a:r>
            <a:endParaRPr lang="en-US" dirty="0" smtClean="0"/>
          </a:p>
          <a:p>
            <a:endParaRPr lang="en-US" dirty="0" smtClean="0"/>
          </a:p>
          <a:p>
            <a:r>
              <a:rPr lang="en-US" dirty="0" smtClean="0"/>
              <a:t>Use this slide for Text heavy slides.</a:t>
            </a:r>
            <a:r>
              <a:rPr lang="en-US" baseline="0" dirty="0" smtClean="0"/>
              <a:t> Text can only be used in bullet points</a:t>
            </a:r>
            <a:endParaRPr lang="en-US" dirty="0" smtClean="0"/>
          </a:p>
          <a:p>
            <a:endParaRPr lang="en-US" dirty="0" smtClean="0"/>
          </a:p>
          <a:p>
            <a:r>
              <a:rPr lang="en-US" dirty="0" smtClean="0"/>
              <a:t>Title</a:t>
            </a:r>
            <a:r>
              <a:rPr lang="en-US" baseline="0" dirty="0" smtClean="0"/>
              <a:t> Heading – font size 30, Arial Heading</a:t>
            </a:r>
          </a:p>
          <a:p>
            <a:endParaRPr lang="en-US" baseline="0" dirty="0" smtClean="0"/>
          </a:p>
          <a:p>
            <a:r>
              <a:rPr lang="en-US" baseline="0" dirty="0" smtClean="0"/>
              <a:t>Slide Content – Should not reduce beyond Arial body font 16</a:t>
            </a:r>
          </a:p>
          <a:p>
            <a:endParaRPr lang="en-US" baseline="0" dirty="0" smtClean="0"/>
          </a:p>
          <a:p>
            <a:r>
              <a:rPr lang="en-US" baseline="0" dirty="0" smtClean="0"/>
              <a:t>If you need to use sub bullets please use the indent buttons located next to the bullets buttons in the tool bar and this will automatically provide you with the second, third, fourth &amp; fifth level bullet styles and font sizes</a:t>
            </a:r>
          </a:p>
          <a:p>
            <a:endParaRPr lang="en-US" baseline="0" dirty="0" smtClean="0"/>
          </a:p>
          <a:p>
            <a:r>
              <a:rPr lang="en-US" baseline="0" dirty="0" smtClean="0"/>
              <a:t>Please note you can also press the tab key to create the different levels of bulleted content</a:t>
            </a:r>
          </a:p>
        </p:txBody>
      </p:sp>
      <p:sp>
        <p:nvSpPr>
          <p:cNvPr id="4" name="Slide Number Placeholder 3"/>
          <p:cNvSpPr>
            <a:spLocks noGrp="1"/>
          </p:cNvSpPr>
          <p:nvPr>
            <p:ph type="sldNum" sz="quarter" idx="10"/>
          </p:nvPr>
        </p:nvSpPr>
        <p:spPr/>
        <p:txBody>
          <a:bodyPr/>
          <a:lstStyle/>
          <a:p>
            <a:fld id="{DBDA5EBE-E194-4A8A-BBBE-6B90DE9885F5}" type="slidenum">
              <a:rPr lang="en-US" smtClean="0"/>
              <a:t>27</a:t>
            </a:fld>
            <a:endParaRPr lang="en-US"/>
          </a:p>
        </p:txBody>
      </p:sp>
    </p:spTree>
    <p:extLst>
      <p:ext uri="{BB962C8B-B14F-4D97-AF65-F5344CB8AC3E}">
        <p14:creationId xmlns:p14="http://schemas.microsoft.com/office/powerpoint/2010/main" val="446652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Content Slide: </a:t>
            </a:r>
            <a:r>
              <a:rPr lang="en-US" dirty="0" smtClean="0"/>
              <a:t>This is usually the most frequently</a:t>
            </a:r>
            <a:r>
              <a:rPr lang="en-US" baseline="0" dirty="0" smtClean="0"/>
              <a:t> used slide in every presentation. </a:t>
            </a:r>
            <a:endParaRPr lang="en-US" dirty="0" smtClean="0"/>
          </a:p>
          <a:p>
            <a:endParaRPr lang="en-US" dirty="0" smtClean="0"/>
          </a:p>
          <a:p>
            <a:r>
              <a:rPr lang="en-US" dirty="0" smtClean="0"/>
              <a:t>Use this slide for Text heavy slides.</a:t>
            </a:r>
            <a:r>
              <a:rPr lang="en-US" baseline="0" dirty="0" smtClean="0"/>
              <a:t> Text can only be used in bullet points</a:t>
            </a:r>
            <a:endParaRPr lang="en-US" dirty="0" smtClean="0"/>
          </a:p>
          <a:p>
            <a:endParaRPr lang="en-US" dirty="0" smtClean="0"/>
          </a:p>
          <a:p>
            <a:r>
              <a:rPr lang="en-US" dirty="0" smtClean="0"/>
              <a:t>Title</a:t>
            </a:r>
            <a:r>
              <a:rPr lang="en-US" baseline="0" dirty="0" smtClean="0"/>
              <a:t> Heading – font size 30, Arial Heading</a:t>
            </a:r>
          </a:p>
          <a:p>
            <a:endParaRPr lang="en-US" baseline="0" dirty="0" smtClean="0"/>
          </a:p>
          <a:p>
            <a:r>
              <a:rPr lang="en-US" baseline="0" dirty="0" smtClean="0"/>
              <a:t>Slide Content – Should not reduce beyond Arial body font 16</a:t>
            </a:r>
          </a:p>
          <a:p>
            <a:endParaRPr lang="en-US" baseline="0" dirty="0" smtClean="0"/>
          </a:p>
          <a:p>
            <a:r>
              <a:rPr lang="en-US" baseline="0" dirty="0" smtClean="0"/>
              <a:t>If you need to use sub bullets please use the indent buttons located next to the bullets buttons in the tool bar and this will automatically provide you with the second, third, fourth &amp; fifth level bullet styles and font sizes</a:t>
            </a:r>
          </a:p>
          <a:p>
            <a:endParaRPr lang="en-US" baseline="0" dirty="0" smtClean="0"/>
          </a:p>
          <a:p>
            <a:r>
              <a:rPr lang="en-US" baseline="0" dirty="0" smtClean="0"/>
              <a:t>Please note you can also press the tab key to create the different levels of bulleted content</a:t>
            </a:r>
          </a:p>
        </p:txBody>
      </p:sp>
      <p:sp>
        <p:nvSpPr>
          <p:cNvPr id="4" name="Slide Number Placeholder 3"/>
          <p:cNvSpPr>
            <a:spLocks noGrp="1"/>
          </p:cNvSpPr>
          <p:nvPr>
            <p:ph type="sldNum" sz="quarter" idx="10"/>
          </p:nvPr>
        </p:nvSpPr>
        <p:spPr/>
        <p:txBody>
          <a:bodyPr/>
          <a:lstStyle/>
          <a:p>
            <a:fld id="{DBDA5EBE-E194-4A8A-BBBE-6B90DE9885F5}" type="slidenum">
              <a:rPr lang="en-US" smtClean="0"/>
              <a:t>28</a:t>
            </a:fld>
            <a:endParaRPr lang="en-US"/>
          </a:p>
        </p:txBody>
      </p:sp>
    </p:spTree>
    <p:extLst>
      <p:ext uri="{BB962C8B-B14F-4D97-AF65-F5344CB8AC3E}">
        <p14:creationId xmlns:p14="http://schemas.microsoft.com/office/powerpoint/2010/main" val="1749613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Content Slide: </a:t>
            </a:r>
            <a:r>
              <a:rPr lang="en-US" dirty="0" smtClean="0"/>
              <a:t>This is usually the most frequently</a:t>
            </a:r>
            <a:r>
              <a:rPr lang="en-US" baseline="0" dirty="0" smtClean="0"/>
              <a:t> used slide in every presentation. </a:t>
            </a:r>
            <a:endParaRPr lang="en-US" dirty="0" smtClean="0"/>
          </a:p>
          <a:p>
            <a:endParaRPr lang="en-US" dirty="0" smtClean="0"/>
          </a:p>
          <a:p>
            <a:r>
              <a:rPr lang="en-US" dirty="0" smtClean="0"/>
              <a:t>Use this slide for Text heavy slides.</a:t>
            </a:r>
            <a:r>
              <a:rPr lang="en-US" baseline="0" dirty="0" smtClean="0"/>
              <a:t> Text can only be used in bullet points</a:t>
            </a:r>
            <a:endParaRPr lang="en-US" dirty="0" smtClean="0"/>
          </a:p>
          <a:p>
            <a:endParaRPr lang="en-US" dirty="0" smtClean="0"/>
          </a:p>
          <a:p>
            <a:r>
              <a:rPr lang="en-US" dirty="0" smtClean="0"/>
              <a:t>Title</a:t>
            </a:r>
            <a:r>
              <a:rPr lang="en-US" baseline="0" dirty="0" smtClean="0"/>
              <a:t> Heading – font size 30, Arial Heading</a:t>
            </a:r>
          </a:p>
          <a:p>
            <a:endParaRPr lang="en-US" baseline="0" dirty="0" smtClean="0"/>
          </a:p>
          <a:p>
            <a:r>
              <a:rPr lang="en-US" baseline="0" dirty="0" smtClean="0"/>
              <a:t>Slide Content – Should not reduce beyond Arial body font 16</a:t>
            </a:r>
          </a:p>
          <a:p>
            <a:endParaRPr lang="en-US" baseline="0" dirty="0" smtClean="0"/>
          </a:p>
          <a:p>
            <a:r>
              <a:rPr lang="en-US" baseline="0" dirty="0" smtClean="0"/>
              <a:t>If you need to use sub bullets please use the indent buttons located next to the bullets buttons in the tool bar and this will automatically provide you with the second, third, fourth &amp; fifth level bullet styles and font sizes</a:t>
            </a:r>
          </a:p>
          <a:p>
            <a:endParaRPr lang="en-US" baseline="0" dirty="0" smtClean="0"/>
          </a:p>
          <a:p>
            <a:r>
              <a:rPr lang="en-US" baseline="0" dirty="0" smtClean="0"/>
              <a:t>Please note you can also press the tab key to create the different levels of bulleted content</a:t>
            </a:r>
          </a:p>
        </p:txBody>
      </p:sp>
      <p:sp>
        <p:nvSpPr>
          <p:cNvPr id="4" name="Slide Number Placeholder 3"/>
          <p:cNvSpPr>
            <a:spLocks noGrp="1"/>
          </p:cNvSpPr>
          <p:nvPr>
            <p:ph type="sldNum" sz="quarter" idx="10"/>
          </p:nvPr>
        </p:nvSpPr>
        <p:spPr/>
        <p:txBody>
          <a:bodyPr/>
          <a:lstStyle/>
          <a:p>
            <a:fld id="{DBDA5EBE-E194-4A8A-BBBE-6B90DE9885F5}" type="slidenum">
              <a:rPr lang="en-US" smtClean="0"/>
              <a:t>29</a:t>
            </a:fld>
            <a:endParaRPr lang="en-US"/>
          </a:p>
        </p:txBody>
      </p:sp>
    </p:spTree>
    <p:extLst>
      <p:ext uri="{BB962C8B-B14F-4D97-AF65-F5344CB8AC3E}">
        <p14:creationId xmlns:p14="http://schemas.microsoft.com/office/powerpoint/2010/main" val="21181465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Content Slide: </a:t>
            </a:r>
            <a:r>
              <a:rPr lang="en-US" dirty="0" smtClean="0"/>
              <a:t>This is usually the most frequently</a:t>
            </a:r>
            <a:r>
              <a:rPr lang="en-US" baseline="0" dirty="0" smtClean="0"/>
              <a:t> used slide in every presentation. </a:t>
            </a:r>
            <a:endParaRPr lang="en-US" dirty="0" smtClean="0"/>
          </a:p>
          <a:p>
            <a:endParaRPr lang="en-US" dirty="0" smtClean="0"/>
          </a:p>
          <a:p>
            <a:r>
              <a:rPr lang="en-US" dirty="0" smtClean="0"/>
              <a:t>Use this slide for Text heavy slides.</a:t>
            </a:r>
            <a:r>
              <a:rPr lang="en-US" baseline="0" dirty="0" smtClean="0"/>
              <a:t> Text can only be used in bullet points</a:t>
            </a:r>
            <a:endParaRPr lang="en-US" dirty="0" smtClean="0"/>
          </a:p>
          <a:p>
            <a:endParaRPr lang="en-US" dirty="0" smtClean="0"/>
          </a:p>
          <a:p>
            <a:r>
              <a:rPr lang="en-US" dirty="0" smtClean="0"/>
              <a:t>Title</a:t>
            </a:r>
            <a:r>
              <a:rPr lang="en-US" baseline="0" dirty="0" smtClean="0"/>
              <a:t> Heading – font size 30, Arial Heading</a:t>
            </a:r>
          </a:p>
          <a:p>
            <a:endParaRPr lang="en-US" baseline="0" dirty="0" smtClean="0"/>
          </a:p>
          <a:p>
            <a:r>
              <a:rPr lang="en-US" baseline="0" dirty="0" smtClean="0"/>
              <a:t>Slide Content – Should not reduce beyond Arial body font 16</a:t>
            </a:r>
          </a:p>
          <a:p>
            <a:endParaRPr lang="en-US" baseline="0" dirty="0" smtClean="0"/>
          </a:p>
          <a:p>
            <a:r>
              <a:rPr lang="en-US" baseline="0" dirty="0" smtClean="0"/>
              <a:t>If you need to use sub bullets please use the indent buttons located next to the bullets buttons in the tool bar and this will automatically provide you with the second, third, fourth &amp; fifth level bullet styles and font sizes</a:t>
            </a:r>
          </a:p>
          <a:p>
            <a:endParaRPr lang="en-US" baseline="0" dirty="0" smtClean="0"/>
          </a:p>
          <a:p>
            <a:r>
              <a:rPr lang="en-US" baseline="0" dirty="0" smtClean="0"/>
              <a:t>Please note you can also press the tab key to create the different levels of bulleted content</a:t>
            </a:r>
          </a:p>
        </p:txBody>
      </p:sp>
      <p:sp>
        <p:nvSpPr>
          <p:cNvPr id="4" name="Slide Number Placeholder 3"/>
          <p:cNvSpPr>
            <a:spLocks noGrp="1"/>
          </p:cNvSpPr>
          <p:nvPr>
            <p:ph type="sldNum" sz="quarter" idx="10"/>
          </p:nvPr>
        </p:nvSpPr>
        <p:spPr/>
        <p:txBody>
          <a:bodyPr/>
          <a:lstStyle/>
          <a:p>
            <a:fld id="{DBDA5EBE-E194-4A8A-BBBE-6B90DE9885F5}" type="slidenum">
              <a:rPr lang="en-US" smtClean="0"/>
              <a:t>31</a:t>
            </a:fld>
            <a:endParaRPr lang="en-US"/>
          </a:p>
        </p:txBody>
      </p:sp>
    </p:spTree>
    <p:extLst>
      <p:ext uri="{BB962C8B-B14F-4D97-AF65-F5344CB8AC3E}">
        <p14:creationId xmlns:p14="http://schemas.microsoft.com/office/powerpoint/2010/main" val="7654576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Content Slide: </a:t>
            </a:r>
            <a:r>
              <a:rPr lang="en-US" dirty="0" smtClean="0"/>
              <a:t>This is usually the most frequently</a:t>
            </a:r>
            <a:r>
              <a:rPr lang="en-US" baseline="0" dirty="0" smtClean="0"/>
              <a:t> used slide in every presentation. </a:t>
            </a:r>
            <a:endParaRPr lang="en-US" dirty="0" smtClean="0"/>
          </a:p>
          <a:p>
            <a:endParaRPr lang="en-US" dirty="0" smtClean="0"/>
          </a:p>
          <a:p>
            <a:r>
              <a:rPr lang="en-US" dirty="0" smtClean="0"/>
              <a:t>Use this slide for Text heavy slides.</a:t>
            </a:r>
            <a:r>
              <a:rPr lang="en-US" baseline="0" dirty="0" smtClean="0"/>
              <a:t> Text can only be used in bullet points</a:t>
            </a:r>
            <a:endParaRPr lang="en-US" dirty="0" smtClean="0"/>
          </a:p>
          <a:p>
            <a:endParaRPr lang="en-US" dirty="0" smtClean="0"/>
          </a:p>
          <a:p>
            <a:r>
              <a:rPr lang="en-US" dirty="0" smtClean="0"/>
              <a:t>Title</a:t>
            </a:r>
            <a:r>
              <a:rPr lang="en-US" baseline="0" dirty="0" smtClean="0"/>
              <a:t> Heading – font size 30, Arial Heading</a:t>
            </a:r>
          </a:p>
          <a:p>
            <a:endParaRPr lang="en-US" baseline="0" dirty="0" smtClean="0"/>
          </a:p>
          <a:p>
            <a:r>
              <a:rPr lang="en-US" baseline="0" dirty="0" smtClean="0"/>
              <a:t>Slide Content – Should not reduce beyond Arial body font 16</a:t>
            </a:r>
          </a:p>
          <a:p>
            <a:endParaRPr lang="en-US" baseline="0" dirty="0" smtClean="0"/>
          </a:p>
          <a:p>
            <a:r>
              <a:rPr lang="en-US" baseline="0" dirty="0" smtClean="0"/>
              <a:t>If you need to use sub bullets please use the indent buttons located next to the bullets buttons in the tool bar and this will automatically provide you with the second, third, fourth &amp; fifth level bullet styles and font sizes</a:t>
            </a:r>
          </a:p>
          <a:p>
            <a:endParaRPr lang="en-US" baseline="0" dirty="0" smtClean="0"/>
          </a:p>
          <a:p>
            <a:r>
              <a:rPr lang="en-US" baseline="0" dirty="0" smtClean="0"/>
              <a:t>Please note you can also press the tab key to create the different levels of bulleted content</a:t>
            </a:r>
          </a:p>
        </p:txBody>
      </p:sp>
      <p:sp>
        <p:nvSpPr>
          <p:cNvPr id="4" name="Slide Number Placeholder 3"/>
          <p:cNvSpPr>
            <a:spLocks noGrp="1"/>
          </p:cNvSpPr>
          <p:nvPr>
            <p:ph type="sldNum" sz="quarter" idx="10"/>
          </p:nvPr>
        </p:nvSpPr>
        <p:spPr/>
        <p:txBody>
          <a:bodyPr/>
          <a:lstStyle/>
          <a:p>
            <a:fld id="{DBDA5EBE-E194-4A8A-BBBE-6B90DE9885F5}" type="slidenum">
              <a:rPr lang="en-US" smtClean="0"/>
              <a:t>32</a:t>
            </a:fld>
            <a:endParaRPr lang="en-US"/>
          </a:p>
        </p:txBody>
      </p:sp>
    </p:spTree>
    <p:extLst>
      <p:ext uri="{BB962C8B-B14F-4D97-AF65-F5344CB8AC3E}">
        <p14:creationId xmlns:p14="http://schemas.microsoft.com/office/powerpoint/2010/main" val="3462826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below and following notes on the template slides are to guide you only. In your final presentation, you may delete these notes and add relevant notes if any.</a:t>
            </a:r>
            <a:endParaRPr lang="en-US" dirty="0" smtClean="0"/>
          </a:p>
          <a:p>
            <a:endParaRPr lang="en-US" b="1" dirty="0" smtClean="0"/>
          </a:p>
          <a:p>
            <a:r>
              <a:rPr lang="en-US" b="1" dirty="0" smtClean="0"/>
              <a:t>Title slide:</a:t>
            </a:r>
          </a:p>
          <a:p>
            <a:r>
              <a:rPr lang="en-US" dirty="0" smtClean="0"/>
              <a:t>Title</a:t>
            </a:r>
            <a:r>
              <a:rPr lang="en-US" baseline="0" dirty="0" smtClean="0"/>
              <a:t> </a:t>
            </a:r>
            <a:r>
              <a:rPr lang="en-US" dirty="0" smtClean="0"/>
              <a:t>– should not exceed</a:t>
            </a:r>
            <a:r>
              <a:rPr lang="en-US" baseline="0" dirty="0" smtClean="0"/>
              <a:t> beyond 3 lines, font size 30-34, Arial Headings </a:t>
            </a:r>
          </a:p>
          <a:p>
            <a:r>
              <a:rPr lang="en-US" baseline="0" dirty="0" smtClean="0"/>
              <a:t>(Font size for the title of the PPT can vary between 30-34, Arial Headings, Bold depending on the amount of text, however should not be smaller than 30 font size)</a:t>
            </a:r>
            <a:endParaRPr lang="en-US" dirty="0" smtClean="0"/>
          </a:p>
          <a:p>
            <a:r>
              <a:rPr lang="en-US" dirty="0" smtClean="0"/>
              <a:t>Name should not exceed beyond 1 line, Designation; font size to remain</a:t>
            </a:r>
            <a:r>
              <a:rPr lang="en-US" baseline="0" dirty="0" smtClean="0"/>
              <a:t> at </a:t>
            </a:r>
            <a:r>
              <a:rPr lang="en-US" dirty="0" smtClean="0"/>
              <a:t>18, Arial Headings</a:t>
            </a:r>
          </a:p>
          <a:p>
            <a:r>
              <a:rPr lang="en-US" dirty="0" smtClean="0"/>
              <a:t>Please</a:t>
            </a:r>
            <a:r>
              <a:rPr lang="en-US" baseline="0" dirty="0" smtClean="0"/>
              <a:t> keep the title slide simple, just the logo, title and name and designation to appear. No other graphic elements or any design, photograph, image can be added to this slide, alignment to remain the same</a:t>
            </a:r>
            <a:endParaRPr lang="en-US" dirty="0" smtClean="0"/>
          </a:p>
        </p:txBody>
      </p:sp>
      <p:sp>
        <p:nvSpPr>
          <p:cNvPr id="4" name="Slide Number Placeholder 3"/>
          <p:cNvSpPr>
            <a:spLocks noGrp="1"/>
          </p:cNvSpPr>
          <p:nvPr>
            <p:ph type="sldNum" sz="quarter" idx="10"/>
          </p:nvPr>
        </p:nvSpPr>
        <p:spPr/>
        <p:txBody>
          <a:bodyPr/>
          <a:lstStyle/>
          <a:p>
            <a:fld id="{DBDA5EBE-E194-4A8A-BBBE-6B90DE9885F5}" type="slidenum">
              <a:rPr lang="en-US" smtClean="0"/>
              <a:t>2</a:t>
            </a:fld>
            <a:endParaRPr lang="en-US"/>
          </a:p>
        </p:txBody>
      </p:sp>
    </p:spTree>
    <p:extLst>
      <p:ext uri="{BB962C8B-B14F-4D97-AF65-F5344CB8AC3E}">
        <p14:creationId xmlns:p14="http://schemas.microsoft.com/office/powerpoint/2010/main" val="6305386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Section breaker slide</a:t>
            </a:r>
          </a:p>
          <a:p>
            <a:r>
              <a:rPr lang="en-US" sz="1200" b="0" i="0" u="none" strike="noStrike" kern="1200" baseline="0" dirty="0" smtClean="0">
                <a:solidFill>
                  <a:schemeClr val="tx1"/>
                </a:solidFill>
                <a:latin typeface="+mn-lt"/>
                <a:ea typeface="+mn-ea"/>
                <a:cs typeface="+mn-cs"/>
              </a:rPr>
              <a:t>Used for a section heading. You may add a sub heading not exceeding one line also here</a:t>
            </a:r>
          </a:p>
          <a:p>
            <a:r>
              <a:rPr lang="en-US" sz="1200" b="0" i="0" u="none" strike="noStrike" kern="1200" baseline="0" dirty="0" smtClean="0">
                <a:solidFill>
                  <a:schemeClr val="tx1"/>
                </a:solidFill>
                <a:latin typeface="+mn-lt"/>
                <a:ea typeface="+mn-ea"/>
                <a:cs typeface="+mn-cs"/>
              </a:rPr>
              <a:t>Section heading – Arial Headings, bold, 34 font size, should not exceed beyond 1 line</a:t>
            </a:r>
          </a:p>
          <a:p>
            <a:r>
              <a:rPr lang="en-US" sz="1200" b="0" i="0" u="none" strike="noStrike" kern="1200" baseline="0" dirty="0" smtClean="0">
                <a:solidFill>
                  <a:schemeClr val="tx1"/>
                </a:solidFill>
                <a:latin typeface="+mn-lt"/>
                <a:ea typeface="+mn-ea"/>
                <a:cs typeface="+mn-cs"/>
              </a:rPr>
              <a:t>Sub Head – Arial Headings, normal, 18 font size, should not exceed beyond 1 line</a:t>
            </a:r>
            <a:endParaRPr lang="en-US" dirty="0"/>
          </a:p>
        </p:txBody>
      </p:sp>
      <p:sp>
        <p:nvSpPr>
          <p:cNvPr id="4" name="Slide Number Placeholder 3"/>
          <p:cNvSpPr>
            <a:spLocks noGrp="1"/>
          </p:cNvSpPr>
          <p:nvPr>
            <p:ph type="sldNum" sz="quarter" idx="10"/>
          </p:nvPr>
        </p:nvSpPr>
        <p:spPr/>
        <p:txBody>
          <a:bodyPr/>
          <a:lstStyle/>
          <a:p>
            <a:fld id="{DBDA5EBE-E194-4A8A-BBBE-6B90DE9885F5}" type="slidenum">
              <a:rPr lang="en-US" smtClean="0"/>
              <a:t>33</a:t>
            </a:fld>
            <a:endParaRPr lang="en-US"/>
          </a:p>
        </p:txBody>
      </p:sp>
    </p:spTree>
    <p:extLst>
      <p:ext uri="{BB962C8B-B14F-4D97-AF65-F5344CB8AC3E}">
        <p14:creationId xmlns:p14="http://schemas.microsoft.com/office/powerpoint/2010/main" val="34440146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below and following notes on the template slides are to guide you only. In your final presentation, you may delete these notes and add relevant notes if any.</a:t>
            </a:r>
            <a:endParaRPr lang="en-US" dirty="0" smtClean="0"/>
          </a:p>
          <a:p>
            <a:endParaRPr lang="en-US" b="1" dirty="0" smtClean="0"/>
          </a:p>
          <a:p>
            <a:r>
              <a:rPr lang="en-US" b="1" dirty="0" smtClean="0"/>
              <a:t>Title slide:</a:t>
            </a:r>
          </a:p>
          <a:p>
            <a:r>
              <a:rPr lang="en-US" dirty="0" smtClean="0"/>
              <a:t>Title</a:t>
            </a:r>
            <a:r>
              <a:rPr lang="en-US" baseline="0" dirty="0" smtClean="0"/>
              <a:t> </a:t>
            </a:r>
            <a:r>
              <a:rPr lang="en-US" dirty="0" smtClean="0"/>
              <a:t>– should not exceed</a:t>
            </a:r>
            <a:r>
              <a:rPr lang="en-US" baseline="0" dirty="0" smtClean="0"/>
              <a:t> beyond 3 lines, font size 30-34, Arial Headings </a:t>
            </a:r>
          </a:p>
          <a:p>
            <a:r>
              <a:rPr lang="en-US" baseline="0" dirty="0" smtClean="0"/>
              <a:t>(Font size for the title of the PPT can vary between 30-34, Arial Headings, Bold depending on the amount of text, however should not be smaller than 30 font size)</a:t>
            </a:r>
            <a:endParaRPr lang="en-US" dirty="0" smtClean="0"/>
          </a:p>
          <a:p>
            <a:r>
              <a:rPr lang="en-US" dirty="0" smtClean="0"/>
              <a:t>Name should not exceed beyond 1 line, Designation; font size to remain</a:t>
            </a:r>
            <a:r>
              <a:rPr lang="en-US" baseline="0" dirty="0" smtClean="0"/>
              <a:t> at </a:t>
            </a:r>
            <a:r>
              <a:rPr lang="en-US" dirty="0" smtClean="0"/>
              <a:t>18, Arial Headings</a:t>
            </a:r>
          </a:p>
          <a:p>
            <a:r>
              <a:rPr lang="en-US" dirty="0" smtClean="0"/>
              <a:t>Please</a:t>
            </a:r>
            <a:r>
              <a:rPr lang="en-US" baseline="0" dirty="0" smtClean="0"/>
              <a:t> keep the title slide simple, just the logo, title and name and designation to appear. No other graphic elements or any design, photograph, image can be added to this slide, alignment to remain the same</a:t>
            </a:r>
            <a:endParaRPr lang="en-US" dirty="0" smtClean="0"/>
          </a:p>
        </p:txBody>
      </p:sp>
      <p:sp>
        <p:nvSpPr>
          <p:cNvPr id="4" name="Slide Number Placeholder 3"/>
          <p:cNvSpPr>
            <a:spLocks noGrp="1"/>
          </p:cNvSpPr>
          <p:nvPr>
            <p:ph type="sldNum" sz="quarter" idx="10"/>
          </p:nvPr>
        </p:nvSpPr>
        <p:spPr/>
        <p:txBody>
          <a:bodyPr/>
          <a:lstStyle/>
          <a:p>
            <a:fld id="{DBDA5EBE-E194-4A8A-BBBE-6B90DE9885F5}" type="slidenum">
              <a:rPr lang="en-US" smtClean="0"/>
              <a:t>34</a:t>
            </a:fld>
            <a:endParaRPr lang="en-US"/>
          </a:p>
        </p:txBody>
      </p:sp>
    </p:spTree>
    <p:extLst>
      <p:ext uri="{BB962C8B-B14F-4D97-AF65-F5344CB8AC3E}">
        <p14:creationId xmlns:p14="http://schemas.microsoft.com/office/powerpoint/2010/main" val="234960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below and following notes on the template slides are to guide you only. In your final presentation, you may delete these notes and add relevant notes if any.</a:t>
            </a:r>
            <a:endParaRPr lang="en-US" dirty="0" smtClean="0"/>
          </a:p>
          <a:p>
            <a:endParaRPr lang="en-US" b="1" dirty="0" smtClean="0"/>
          </a:p>
          <a:p>
            <a:r>
              <a:rPr lang="en-US" b="1" dirty="0" smtClean="0"/>
              <a:t>Title slide:</a:t>
            </a:r>
          </a:p>
          <a:p>
            <a:r>
              <a:rPr lang="en-US" dirty="0" smtClean="0"/>
              <a:t>Title</a:t>
            </a:r>
            <a:r>
              <a:rPr lang="en-US" baseline="0" dirty="0" smtClean="0"/>
              <a:t> </a:t>
            </a:r>
            <a:r>
              <a:rPr lang="en-US" dirty="0" smtClean="0"/>
              <a:t>– should not exceed</a:t>
            </a:r>
            <a:r>
              <a:rPr lang="en-US" baseline="0" dirty="0" smtClean="0"/>
              <a:t> beyond 3 lines, font size 30-34, Arial Headings </a:t>
            </a:r>
          </a:p>
          <a:p>
            <a:r>
              <a:rPr lang="en-US" baseline="0" dirty="0" smtClean="0"/>
              <a:t>(Font size for the title of the PPT can vary between 30-34, Arial Headings, Bold depending on the amount of text, however should not be smaller than 30 font size)</a:t>
            </a:r>
            <a:endParaRPr lang="en-US" dirty="0" smtClean="0"/>
          </a:p>
          <a:p>
            <a:r>
              <a:rPr lang="en-US" dirty="0" smtClean="0"/>
              <a:t>Name should not exceed beyond 1 line, Designation; font size to remain</a:t>
            </a:r>
            <a:r>
              <a:rPr lang="en-US" baseline="0" dirty="0" smtClean="0"/>
              <a:t> at </a:t>
            </a:r>
            <a:r>
              <a:rPr lang="en-US" dirty="0" smtClean="0"/>
              <a:t>18, Arial Headings</a:t>
            </a:r>
          </a:p>
          <a:p>
            <a:r>
              <a:rPr lang="en-US" dirty="0" smtClean="0"/>
              <a:t>Please</a:t>
            </a:r>
            <a:r>
              <a:rPr lang="en-US" baseline="0" dirty="0" smtClean="0"/>
              <a:t> keep the title slide simple, just the logo, title and name and designation to appear. No other graphic elements or any design, photograph, image can be added to this slide, alignment to remain the same</a:t>
            </a:r>
            <a:endParaRPr lang="en-US" dirty="0" smtClean="0"/>
          </a:p>
        </p:txBody>
      </p:sp>
      <p:sp>
        <p:nvSpPr>
          <p:cNvPr id="4" name="Slide Number Placeholder 3"/>
          <p:cNvSpPr>
            <a:spLocks noGrp="1"/>
          </p:cNvSpPr>
          <p:nvPr>
            <p:ph type="sldNum" sz="quarter" idx="10"/>
          </p:nvPr>
        </p:nvSpPr>
        <p:spPr/>
        <p:txBody>
          <a:bodyPr/>
          <a:lstStyle/>
          <a:p>
            <a:fld id="{DBDA5EBE-E194-4A8A-BBBE-6B90DE9885F5}" type="slidenum">
              <a:rPr lang="en-US" smtClean="0"/>
              <a:t>38</a:t>
            </a:fld>
            <a:endParaRPr lang="en-US"/>
          </a:p>
        </p:txBody>
      </p:sp>
    </p:spTree>
    <p:extLst>
      <p:ext uri="{BB962C8B-B14F-4D97-AF65-F5344CB8AC3E}">
        <p14:creationId xmlns:p14="http://schemas.microsoft.com/office/powerpoint/2010/main" val="27956134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smtClean="0"/>
              <a:t>Column content slide </a:t>
            </a:r>
          </a:p>
          <a:p>
            <a:pPr marL="171450" lvl="0" indent="-171450">
              <a:buFont typeface="Arial" panose="020B0604020202020204" pitchFamily="34" charset="0"/>
              <a:buChar char="•"/>
            </a:pPr>
            <a:r>
              <a:rPr lang="en-US" dirty="0" smtClean="0"/>
              <a:t>This is a slide with 2 columns and you can have text in bullet points under each column. You can have separate header for each of the columns in the blue box provided on top of each of the columns.</a:t>
            </a:r>
          </a:p>
          <a:p>
            <a:pPr marL="171450" lvl="0" indent="-171450">
              <a:buFont typeface="Arial" panose="020B0604020202020204" pitchFamily="34" charset="0"/>
              <a:buChar char="•"/>
            </a:pPr>
            <a:r>
              <a:rPr lang="en-US" dirty="0" smtClean="0"/>
              <a:t>Heading font size of the column should remain at 30 and the column content font size should not reduce beyond 16.</a:t>
            </a:r>
          </a:p>
        </p:txBody>
      </p:sp>
      <p:sp>
        <p:nvSpPr>
          <p:cNvPr id="4" name="Slide Number Placeholder 3"/>
          <p:cNvSpPr>
            <a:spLocks noGrp="1"/>
          </p:cNvSpPr>
          <p:nvPr>
            <p:ph type="sldNum" sz="quarter" idx="10"/>
          </p:nvPr>
        </p:nvSpPr>
        <p:spPr/>
        <p:txBody>
          <a:bodyPr/>
          <a:lstStyle/>
          <a:p>
            <a:fld id="{DBDA5EBE-E194-4A8A-BBBE-6B90DE9885F5}" type="slidenum">
              <a:rPr lang="en-US" smtClean="0"/>
              <a:t>39</a:t>
            </a:fld>
            <a:endParaRPr lang="en-US"/>
          </a:p>
        </p:txBody>
      </p:sp>
    </p:spTree>
    <p:extLst>
      <p:ext uri="{BB962C8B-B14F-4D97-AF65-F5344CB8AC3E}">
        <p14:creationId xmlns:p14="http://schemas.microsoft.com/office/powerpoint/2010/main" val="14669979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smtClean="0"/>
              <a:t>Column content slide </a:t>
            </a:r>
          </a:p>
          <a:p>
            <a:pPr marL="171450" lvl="0" indent="-171450">
              <a:buFont typeface="Arial" panose="020B0604020202020204" pitchFamily="34" charset="0"/>
              <a:buChar char="•"/>
            </a:pPr>
            <a:r>
              <a:rPr lang="en-US" dirty="0" smtClean="0"/>
              <a:t>This is a slide with 2 columns and you can have text in bullet points under each column. You can have separate header for each of the columns in the blue box provided on top of each of the columns.</a:t>
            </a:r>
          </a:p>
          <a:p>
            <a:pPr marL="171450" lvl="0" indent="-171450">
              <a:buFont typeface="Arial" panose="020B0604020202020204" pitchFamily="34" charset="0"/>
              <a:buChar char="•"/>
            </a:pPr>
            <a:r>
              <a:rPr lang="en-US" dirty="0" smtClean="0"/>
              <a:t>Heading font size of the column should remain at 30 and the column content font size should not reduce beyond 16.</a:t>
            </a:r>
          </a:p>
        </p:txBody>
      </p:sp>
      <p:sp>
        <p:nvSpPr>
          <p:cNvPr id="4" name="Slide Number Placeholder 3"/>
          <p:cNvSpPr>
            <a:spLocks noGrp="1"/>
          </p:cNvSpPr>
          <p:nvPr>
            <p:ph type="sldNum" sz="quarter" idx="10"/>
          </p:nvPr>
        </p:nvSpPr>
        <p:spPr/>
        <p:txBody>
          <a:bodyPr/>
          <a:lstStyle/>
          <a:p>
            <a:fld id="{DBDA5EBE-E194-4A8A-BBBE-6B90DE9885F5}" type="slidenum">
              <a:rPr lang="en-US" smtClean="0"/>
              <a:t>40</a:t>
            </a:fld>
            <a:endParaRPr lang="en-US"/>
          </a:p>
        </p:txBody>
      </p:sp>
    </p:spTree>
    <p:extLst>
      <p:ext uri="{BB962C8B-B14F-4D97-AF65-F5344CB8AC3E}">
        <p14:creationId xmlns:p14="http://schemas.microsoft.com/office/powerpoint/2010/main" val="222616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smtClean="0"/>
              <a:t>Column content slide </a:t>
            </a:r>
          </a:p>
          <a:p>
            <a:pPr marL="171450" lvl="0" indent="-171450">
              <a:buFont typeface="Arial" panose="020B0604020202020204" pitchFamily="34" charset="0"/>
              <a:buChar char="•"/>
            </a:pPr>
            <a:r>
              <a:rPr lang="en-US" dirty="0" smtClean="0"/>
              <a:t>This is a slide with 2 columns and you can have text in bullet points under each column. You can have separate header for each of the columns in the blue box provided on top of each of the columns.</a:t>
            </a:r>
          </a:p>
          <a:p>
            <a:pPr marL="171450" lvl="0" indent="-171450">
              <a:buFont typeface="Arial" panose="020B0604020202020204" pitchFamily="34" charset="0"/>
              <a:buChar char="•"/>
            </a:pPr>
            <a:r>
              <a:rPr lang="en-US" dirty="0" smtClean="0"/>
              <a:t>Heading font size of the column should remain at 30 and the column content font size should not reduce beyond 16.</a:t>
            </a:r>
          </a:p>
        </p:txBody>
      </p:sp>
      <p:sp>
        <p:nvSpPr>
          <p:cNvPr id="4" name="Slide Number Placeholder 3"/>
          <p:cNvSpPr>
            <a:spLocks noGrp="1"/>
          </p:cNvSpPr>
          <p:nvPr>
            <p:ph type="sldNum" sz="quarter" idx="10"/>
          </p:nvPr>
        </p:nvSpPr>
        <p:spPr/>
        <p:txBody>
          <a:bodyPr/>
          <a:lstStyle/>
          <a:p>
            <a:fld id="{DBDA5EBE-E194-4A8A-BBBE-6B90DE9885F5}" type="slidenum">
              <a:rPr lang="en-US" smtClean="0"/>
              <a:t>41</a:t>
            </a:fld>
            <a:endParaRPr lang="en-US"/>
          </a:p>
        </p:txBody>
      </p:sp>
    </p:spTree>
    <p:extLst>
      <p:ext uri="{BB962C8B-B14F-4D97-AF65-F5344CB8AC3E}">
        <p14:creationId xmlns:p14="http://schemas.microsoft.com/office/powerpoint/2010/main" val="7553952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below and following notes on the template slides are to guide you only. In your final presentation, you may delete these notes and add relevant notes if any.</a:t>
            </a:r>
            <a:endParaRPr lang="en-US" dirty="0" smtClean="0"/>
          </a:p>
          <a:p>
            <a:endParaRPr lang="en-US" b="1" dirty="0" smtClean="0"/>
          </a:p>
          <a:p>
            <a:r>
              <a:rPr lang="en-US" b="1" dirty="0" smtClean="0"/>
              <a:t>Title slide:</a:t>
            </a:r>
          </a:p>
          <a:p>
            <a:r>
              <a:rPr lang="en-US" dirty="0" smtClean="0"/>
              <a:t>Title</a:t>
            </a:r>
            <a:r>
              <a:rPr lang="en-US" baseline="0" dirty="0" smtClean="0"/>
              <a:t> </a:t>
            </a:r>
            <a:r>
              <a:rPr lang="en-US" dirty="0" smtClean="0"/>
              <a:t>– should not exceed</a:t>
            </a:r>
            <a:r>
              <a:rPr lang="en-US" baseline="0" dirty="0" smtClean="0"/>
              <a:t> beyond 3 lines, font size 30-34, Arial Headings </a:t>
            </a:r>
          </a:p>
          <a:p>
            <a:r>
              <a:rPr lang="en-US" baseline="0" dirty="0" smtClean="0"/>
              <a:t>(Font size for the title of the PPT can vary between 30-34, Arial Headings, Bold depending on the amount of text, however should not be smaller than 30 font size)</a:t>
            </a:r>
            <a:endParaRPr lang="en-US" dirty="0" smtClean="0"/>
          </a:p>
          <a:p>
            <a:r>
              <a:rPr lang="en-US" dirty="0" smtClean="0"/>
              <a:t>Name should not exceed beyond 1 line, Designation; font size to remain</a:t>
            </a:r>
            <a:r>
              <a:rPr lang="en-US" baseline="0" dirty="0" smtClean="0"/>
              <a:t> at </a:t>
            </a:r>
            <a:r>
              <a:rPr lang="en-US" dirty="0" smtClean="0"/>
              <a:t>18, Arial Headings</a:t>
            </a:r>
          </a:p>
          <a:p>
            <a:r>
              <a:rPr lang="en-US" dirty="0" smtClean="0"/>
              <a:t>Please</a:t>
            </a:r>
            <a:r>
              <a:rPr lang="en-US" baseline="0" dirty="0" smtClean="0"/>
              <a:t> keep the title slide simple, just the logo, title and name and designation to appear. No other graphic elements or any design, photograph, image can be added to this slide, alignment to remain the same</a:t>
            </a:r>
            <a:endParaRPr lang="en-US" dirty="0" smtClean="0"/>
          </a:p>
        </p:txBody>
      </p:sp>
      <p:sp>
        <p:nvSpPr>
          <p:cNvPr id="4" name="Slide Number Placeholder 3"/>
          <p:cNvSpPr>
            <a:spLocks noGrp="1"/>
          </p:cNvSpPr>
          <p:nvPr>
            <p:ph type="sldNum" sz="quarter" idx="10"/>
          </p:nvPr>
        </p:nvSpPr>
        <p:spPr/>
        <p:txBody>
          <a:bodyPr/>
          <a:lstStyle/>
          <a:p>
            <a:fld id="{DBDA5EBE-E194-4A8A-BBBE-6B90DE9885F5}" type="slidenum">
              <a:rPr lang="en-US" smtClean="0"/>
              <a:t>42</a:t>
            </a:fld>
            <a:endParaRPr lang="en-US"/>
          </a:p>
        </p:txBody>
      </p:sp>
    </p:spTree>
    <p:extLst>
      <p:ext uri="{BB962C8B-B14F-4D97-AF65-F5344CB8AC3E}">
        <p14:creationId xmlns:p14="http://schemas.microsoft.com/office/powerpoint/2010/main" val="26266395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Full Size Image slide</a:t>
            </a:r>
            <a:endParaRPr lang="en-US" dirty="0" smtClean="0">
              <a:effectLst/>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The image slides help you represent the topic visually.</a:t>
            </a:r>
            <a:endParaRPr lang="en-US" dirty="0" smtClean="0">
              <a:effectLst/>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Click on the icon to add image, the size of the image will be automatically determined once inserted</a:t>
            </a:r>
            <a:endParaRPr lang="en-US" dirty="0" smtClean="0">
              <a:effectLst/>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Except an image do not add any content in this slide</a:t>
            </a:r>
            <a:endParaRPr lang="en-US" dirty="0" smtClean="0">
              <a:effectLst/>
            </a:endParaRPr>
          </a:p>
        </p:txBody>
      </p:sp>
      <p:sp>
        <p:nvSpPr>
          <p:cNvPr id="4" name="Slide Number Placeholder 3"/>
          <p:cNvSpPr>
            <a:spLocks noGrp="1"/>
          </p:cNvSpPr>
          <p:nvPr>
            <p:ph type="sldNum" sz="quarter" idx="10"/>
          </p:nvPr>
        </p:nvSpPr>
        <p:spPr/>
        <p:txBody>
          <a:bodyPr/>
          <a:lstStyle/>
          <a:p>
            <a:fld id="{DBDA5EBE-E194-4A8A-BBBE-6B90DE9885F5}" type="slidenum">
              <a:rPr lang="en-US" smtClean="0"/>
              <a:t>44</a:t>
            </a:fld>
            <a:endParaRPr lang="en-US"/>
          </a:p>
        </p:txBody>
      </p:sp>
    </p:spTree>
    <p:extLst>
      <p:ext uri="{BB962C8B-B14F-4D97-AF65-F5344CB8AC3E}">
        <p14:creationId xmlns:p14="http://schemas.microsoft.com/office/powerpoint/2010/main" val="41327489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below and following notes on the template slides are to guide you only. In your final presentation, you may delete these notes and add relevant notes if any.</a:t>
            </a:r>
            <a:endParaRPr lang="en-US" dirty="0" smtClean="0"/>
          </a:p>
          <a:p>
            <a:endParaRPr lang="en-US" b="1" dirty="0" smtClean="0"/>
          </a:p>
          <a:p>
            <a:r>
              <a:rPr lang="en-US" b="1" dirty="0" smtClean="0"/>
              <a:t>Title slide:</a:t>
            </a:r>
          </a:p>
          <a:p>
            <a:r>
              <a:rPr lang="en-US" dirty="0" smtClean="0"/>
              <a:t>Title</a:t>
            </a:r>
            <a:r>
              <a:rPr lang="en-US" baseline="0" dirty="0" smtClean="0"/>
              <a:t> </a:t>
            </a:r>
            <a:r>
              <a:rPr lang="en-US" dirty="0" smtClean="0"/>
              <a:t>– should not exceed</a:t>
            </a:r>
            <a:r>
              <a:rPr lang="en-US" baseline="0" dirty="0" smtClean="0"/>
              <a:t> beyond 3 lines, font size 30-34, Arial Headings </a:t>
            </a:r>
          </a:p>
          <a:p>
            <a:r>
              <a:rPr lang="en-US" baseline="0" dirty="0" smtClean="0"/>
              <a:t>(Font size for the title of the PPT can vary between 30-34, Arial Headings, Bold depending on the amount of text, however should not be smaller than 30 font size)</a:t>
            </a:r>
            <a:endParaRPr lang="en-US" dirty="0" smtClean="0"/>
          </a:p>
          <a:p>
            <a:r>
              <a:rPr lang="en-US" dirty="0" smtClean="0"/>
              <a:t>Name should not exceed beyond 1 line, Designation; font size to remain</a:t>
            </a:r>
            <a:r>
              <a:rPr lang="en-US" baseline="0" dirty="0" smtClean="0"/>
              <a:t> at </a:t>
            </a:r>
            <a:r>
              <a:rPr lang="en-US" dirty="0" smtClean="0"/>
              <a:t>18, Arial Headings</a:t>
            </a:r>
          </a:p>
          <a:p>
            <a:r>
              <a:rPr lang="en-US" dirty="0" smtClean="0"/>
              <a:t>Please</a:t>
            </a:r>
            <a:r>
              <a:rPr lang="en-US" baseline="0" dirty="0" smtClean="0"/>
              <a:t> keep the title slide simple, just the logo, title and name and designation to appear. No other graphic elements or any design, photograph, image can be added to this slide, alignment to remain the same</a:t>
            </a:r>
            <a:endParaRPr lang="en-US" dirty="0" smtClean="0"/>
          </a:p>
        </p:txBody>
      </p:sp>
      <p:sp>
        <p:nvSpPr>
          <p:cNvPr id="4" name="Slide Number Placeholder 3"/>
          <p:cNvSpPr>
            <a:spLocks noGrp="1"/>
          </p:cNvSpPr>
          <p:nvPr>
            <p:ph type="sldNum" sz="quarter" idx="10"/>
          </p:nvPr>
        </p:nvSpPr>
        <p:spPr/>
        <p:txBody>
          <a:bodyPr/>
          <a:lstStyle/>
          <a:p>
            <a:fld id="{DBDA5EBE-E194-4A8A-BBBE-6B90DE9885F5}" type="slidenum">
              <a:rPr lang="en-US" smtClean="0"/>
              <a:t>45</a:t>
            </a:fld>
            <a:endParaRPr lang="en-US"/>
          </a:p>
        </p:txBody>
      </p:sp>
    </p:spTree>
    <p:extLst>
      <p:ext uri="{BB962C8B-B14F-4D97-AF65-F5344CB8AC3E}">
        <p14:creationId xmlns:p14="http://schemas.microsoft.com/office/powerpoint/2010/main" val="32614222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Content Slide: </a:t>
            </a:r>
            <a:r>
              <a:rPr lang="en-US" dirty="0" smtClean="0"/>
              <a:t>This is usually the most frequently</a:t>
            </a:r>
            <a:r>
              <a:rPr lang="en-US" baseline="0" dirty="0" smtClean="0"/>
              <a:t> used slide in every presentation. </a:t>
            </a:r>
            <a:endParaRPr lang="en-US" dirty="0" smtClean="0"/>
          </a:p>
          <a:p>
            <a:endParaRPr lang="en-US" dirty="0" smtClean="0"/>
          </a:p>
          <a:p>
            <a:r>
              <a:rPr lang="en-US" dirty="0" smtClean="0"/>
              <a:t>Use this slide for Text heavy slides.</a:t>
            </a:r>
            <a:r>
              <a:rPr lang="en-US" baseline="0" dirty="0" smtClean="0"/>
              <a:t> Text can only be used in bullet points</a:t>
            </a:r>
            <a:endParaRPr lang="en-US" dirty="0" smtClean="0"/>
          </a:p>
          <a:p>
            <a:endParaRPr lang="en-US" dirty="0" smtClean="0"/>
          </a:p>
          <a:p>
            <a:r>
              <a:rPr lang="en-US" dirty="0" smtClean="0"/>
              <a:t>Title</a:t>
            </a:r>
            <a:r>
              <a:rPr lang="en-US" baseline="0" dirty="0" smtClean="0"/>
              <a:t> Heading – font size 30, Arial Heading</a:t>
            </a:r>
          </a:p>
          <a:p>
            <a:endParaRPr lang="en-US" baseline="0" dirty="0" smtClean="0"/>
          </a:p>
          <a:p>
            <a:r>
              <a:rPr lang="en-US" baseline="0" dirty="0" smtClean="0"/>
              <a:t>Slide Content – Should not reduce beyond Arial body font 16</a:t>
            </a:r>
          </a:p>
          <a:p>
            <a:endParaRPr lang="en-US" baseline="0" dirty="0" smtClean="0"/>
          </a:p>
          <a:p>
            <a:r>
              <a:rPr lang="en-US" baseline="0" dirty="0" smtClean="0"/>
              <a:t>If you need to use sub bullets please use the indent buttons located next to the bullets buttons in the tool bar and this will automatically provide you with the second, third, fourth &amp; fifth level bullet styles and font sizes</a:t>
            </a:r>
          </a:p>
          <a:p>
            <a:endParaRPr lang="en-US" baseline="0" dirty="0" smtClean="0"/>
          </a:p>
          <a:p>
            <a:r>
              <a:rPr lang="en-US" baseline="0" dirty="0" smtClean="0"/>
              <a:t>Please note you can also press the tab key to create the different levels of bulleted content</a:t>
            </a:r>
          </a:p>
        </p:txBody>
      </p:sp>
      <p:sp>
        <p:nvSpPr>
          <p:cNvPr id="4" name="Slide Number Placeholder 3"/>
          <p:cNvSpPr>
            <a:spLocks noGrp="1"/>
          </p:cNvSpPr>
          <p:nvPr>
            <p:ph type="sldNum" sz="quarter" idx="10"/>
          </p:nvPr>
        </p:nvSpPr>
        <p:spPr/>
        <p:txBody>
          <a:bodyPr/>
          <a:lstStyle/>
          <a:p>
            <a:fld id="{DBDA5EBE-E194-4A8A-BBBE-6B90DE9885F5}" type="slidenum">
              <a:rPr lang="en-US" smtClean="0"/>
              <a:t>49</a:t>
            </a:fld>
            <a:endParaRPr lang="en-US"/>
          </a:p>
        </p:txBody>
      </p:sp>
    </p:spTree>
    <p:extLst>
      <p:ext uri="{BB962C8B-B14F-4D97-AF65-F5344CB8AC3E}">
        <p14:creationId xmlns:p14="http://schemas.microsoft.com/office/powerpoint/2010/main" val="711761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below and following notes on the template slides are to guide you only. In your final presentation, you may delete these notes and add relevant notes if any.</a:t>
            </a:r>
            <a:endParaRPr lang="en-US" dirty="0" smtClean="0"/>
          </a:p>
          <a:p>
            <a:endParaRPr lang="en-US" b="1" dirty="0" smtClean="0"/>
          </a:p>
          <a:p>
            <a:r>
              <a:rPr lang="en-US" b="1" dirty="0" smtClean="0"/>
              <a:t>Title slide:</a:t>
            </a:r>
          </a:p>
          <a:p>
            <a:r>
              <a:rPr lang="en-US" dirty="0" smtClean="0"/>
              <a:t>Title</a:t>
            </a:r>
            <a:r>
              <a:rPr lang="en-US" baseline="0" dirty="0" smtClean="0"/>
              <a:t> </a:t>
            </a:r>
            <a:r>
              <a:rPr lang="en-US" dirty="0" smtClean="0"/>
              <a:t>– should not exceed</a:t>
            </a:r>
            <a:r>
              <a:rPr lang="en-US" baseline="0" dirty="0" smtClean="0"/>
              <a:t> beyond 3 lines, font size 30-34, Arial Headings </a:t>
            </a:r>
          </a:p>
          <a:p>
            <a:r>
              <a:rPr lang="en-US" baseline="0" dirty="0" smtClean="0"/>
              <a:t>(Font size for the title of the PPT can vary between 30-34, Arial Headings, Bold depending on the amount of text, however should not be smaller than 30 font size)</a:t>
            </a:r>
            <a:endParaRPr lang="en-US" dirty="0" smtClean="0"/>
          </a:p>
          <a:p>
            <a:r>
              <a:rPr lang="en-US" dirty="0" smtClean="0"/>
              <a:t>Name should not exceed beyond 1 line, Designation; font size to remain</a:t>
            </a:r>
            <a:r>
              <a:rPr lang="en-US" baseline="0" dirty="0" smtClean="0"/>
              <a:t> at </a:t>
            </a:r>
            <a:r>
              <a:rPr lang="en-US" dirty="0" smtClean="0"/>
              <a:t>18, Arial Headings</a:t>
            </a:r>
          </a:p>
          <a:p>
            <a:r>
              <a:rPr lang="en-US" dirty="0" smtClean="0"/>
              <a:t>Please</a:t>
            </a:r>
            <a:r>
              <a:rPr lang="en-US" baseline="0" dirty="0" smtClean="0"/>
              <a:t> keep the title slide simple, just the logo, title and name and designation to appear. No other graphic elements or any design, photograph, image can be added to this slide, alignment to remain the same</a:t>
            </a:r>
            <a:endParaRPr lang="en-US" dirty="0" smtClean="0"/>
          </a:p>
        </p:txBody>
      </p:sp>
      <p:sp>
        <p:nvSpPr>
          <p:cNvPr id="4" name="Slide Number Placeholder 3"/>
          <p:cNvSpPr>
            <a:spLocks noGrp="1"/>
          </p:cNvSpPr>
          <p:nvPr>
            <p:ph type="sldNum" sz="quarter" idx="10"/>
          </p:nvPr>
        </p:nvSpPr>
        <p:spPr/>
        <p:txBody>
          <a:bodyPr/>
          <a:lstStyle/>
          <a:p>
            <a:fld id="{DBDA5EBE-E194-4A8A-BBBE-6B90DE9885F5}" type="slidenum">
              <a:rPr lang="en-US" smtClean="0"/>
              <a:t>4</a:t>
            </a:fld>
            <a:endParaRPr lang="en-US"/>
          </a:p>
        </p:txBody>
      </p:sp>
    </p:spTree>
    <p:extLst>
      <p:ext uri="{BB962C8B-B14F-4D97-AF65-F5344CB8AC3E}">
        <p14:creationId xmlns:p14="http://schemas.microsoft.com/office/powerpoint/2010/main" val="3471305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Content Slide: </a:t>
            </a:r>
            <a:r>
              <a:rPr lang="en-US" dirty="0" smtClean="0"/>
              <a:t>This is usually the most frequently</a:t>
            </a:r>
            <a:r>
              <a:rPr lang="en-US" baseline="0" dirty="0" smtClean="0"/>
              <a:t> used slide in every presentation. </a:t>
            </a:r>
            <a:endParaRPr lang="en-US" dirty="0" smtClean="0"/>
          </a:p>
          <a:p>
            <a:endParaRPr lang="en-US" dirty="0" smtClean="0"/>
          </a:p>
          <a:p>
            <a:r>
              <a:rPr lang="en-US" dirty="0" smtClean="0"/>
              <a:t>Use this slide for Text heavy slides.</a:t>
            </a:r>
            <a:r>
              <a:rPr lang="en-US" baseline="0" dirty="0" smtClean="0"/>
              <a:t> Text can only be used in bullet points</a:t>
            </a:r>
            <a:endParaRPr lang="en-US" dirty="0" smtClean="0"/>
          </a:p>
          <a:p>
            <a:endParaRPr lang="en-US" dirty="0" smtClean="0"/>
          </a:p>
          <a:p>
            <a:r>
              <a:rPr lang="en-US" dirty="0" smtClean="0"/>
              <a:t>Title</a:t>
            </a:r>
            <a:r>
              <a:rPr lang="en-US" baseline="0" dirty="0" smtClean="0"/>
              <a:t> Heading – font size 30, Arial Heading</a:t>
            </a:r>
          </a:p>
          <a:p>
            <a:endParaRPr lang="en-US" baseline="0" dirty="0" smtClean="0"/>
          </a:p>
          <a:p>
            <a:r>
              <a:rPr lang="en-US" baseline="0" dirty="0" smtClean="0"/>
              <a:t>Slide Content – Should not reduce beyond Arial body font 16</a:t>
            </a:r>
          </a:p>
          <a:p>
            <a:endParaRPr lang="en-US" baseline="0" dirty="0" smtClean="0"/>
          </a:p>
          <a:p>
            <a:r>
              <a:rPr lang="en-US" baseline="0" dirty="0" smtClean="0"/>
              <a:t>If you need to use sub bullets please use the indent buttons located next to the bullets buttons in the tool bar and this will automatically provide you with the second, third, fourth &amp; fifth level bullet styles and font sizes</a:t>
            </a:r>
          </a:p>
          <a:p>
            <a:endParaRPr lang="en-US" baseline="0" dirty="0" smtClean="0"/>
          </a:p>
          <a:p>
            <a:r>
              <a:rPr lang="en-US" baseline="0" dirty="0" smtClean="0"/>
              <a:t>Please note you can also press the tab key to create the different levels of bulleted content</a:t>
            </a:r>
          </a:p>
        </p:txBody>
      </p:sp>
      <p:sp>
        <p:nvSpPr>
          <p:cNvPr id="4" name="Slide Number Placeholder 3"/>
          <p:cNvSpPr>
            <a:spLocks noGrp="1"/>
          </p:cNvSpPr>
          <p:nvPr>
            <p:ph type="sldNum" sz="quarter" idx="10"/>
          </p:nvPr>
        </p:nvSpPr>
        <p:spPr/>
        <p:txBody>
          <a:bodyPr/>
          <a:lstStyle/>
          <a:p>
            <a:fld id="{DBDA5EBE-E194-4A8A-BBBE-6B90DE9885F5}" type="slidenum">
              <a:rPr lang="en-US" smtClean="0"/>
              <a:t>8</a:t>
            </a:fld>
            <a:endParaRPr lang="en-US"/>
          </a:p>
        </p:txBody>
      </p:sp>
    </p:spTree>
    <p:extLst>
      <p:ext uri="{BB962C8B-B14F-4D97-AF65-F5344CB8AC3E}">
        <p14:creationId xmlns:p14="http://schemas.microsoft.com/office/powerpoint/2010/main" val="1281134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Content Slide: </a:t>
            </a:r>
            <a:r>
              <a:rPr lang="en-US" dirty="0" smtClean="0"/>
              <a:t>This is usually the most frequently</a:t>
            </a:r>
            <a:r>
              <a:rPr lang="en-US" baseline="0" dirty="0" smtClean="0"/>
              <a:t> used slide in every presentation. </a:t>
            </a:r>
            <a:endParaRPr lang="en-US" dirty="0" smtClean="0"/>
          </a:p>
          <a:p>
            <a:endParaRPr lang="en-US" dirty="0" smtClean="0"/>
          </a:p>
          <a:p>
            <a:r>
              <a:rPr lang="en-US" dirty="0" smtClean="0"/>
              <a:t>Use this slide for Text heavy slides.</a:t>
            </a:r>
            <a:r>
              <a:rPr lang="en-US" baseline="0" dirty="0" smtClean="0"/>
              <a:t> Text can only be used in bullet points</a:t>
            </a:r>
            <a:endParaRPr lang="en-US" dirty="0" smtClean="0"/>
          </a:p>
          <a:p>
            <a:endParaRPr lang="en-US" dirty="0" smtClean="0"/>
          </a:p>
          <a:p>
            <a:r>
              <a:rPr lang="en-US" dirty="0" smtClean="0"/>
              <a:t>Title</a:t>
            </a:r>
            <a:r>
              <a:rPr lang="en-US" baseline="0" dirty="0" smtClean="0"/>
              <a:t> Heading – font size 30, Arial Heading</a:t>
            </a:r>
          </a:p>
          <a:p>
            <a:endParaRPr lang="en-US" baseline="0" dirty="0" smtClean="0"/>
          </a:p>
          <a:p>
            <a:r>
              <a:rPr lang="en-US" baseline="0" dirty="0" smtClean="0"/>
              <a:t>Slide Content – Should not reduce beyond Arial body font 16</a:t>
            </a:r>
          </a:p>
          <a:p>
            <a:endParaRPr lang="en-US" baseline="0" dirty="0" smtClean="0"/>
          </a:p>
          <a:p>
            <a:r>
              <a:rPr lang="en-US" baseline="0" dirty="0" smtClean="0"/>
              <a:t>If you need to use sub bullets please use the indent buttons located next to the bullets buttons in the tool bar and this will automatically provide you with the second, third, fourth &amp; fifth level bullet styles and font sizes</a:t>
            </a:r>
          </a:p>
          <a:p>
            <a:endParaRPr lang="en-US" baseline="0" dirty="0" smtClean="0"/>
          </a:p>
          <a:p>
            <a:r>
              <a:rPr lang="en-US" baseline="0" dirty="0" smtClean="0"/>
              <a:t>Please note you can also press the tab key to create the different levels of bulleted content</a:t>
            </a:r>
          </a:p>
        </p:txBody>
      </p:sp>
      <p:sp>
        <p:nvSpPr>
          <p:cNvPr id="4" name="Slide Number Placeholder 3"/>
          <p:cNvSpPr>
            <a:spLocks noGrp="1"/>
          </p:cNvSpPr>
          <p:nvPr>
            <p:ph type="sldNum" sz="quarter" idx="10"/>
          </p:nvPr>
        </p:nvSpPr>
        <p:spPr/>
        <p:txBody>
          <a:bodyPr/>
          <a:lstStyle/>
          <a:p>
            <a:fld id="{DBDA5EBE-E194-4A8A-BBBE-6B90DE9885F5}" type="slidenum">
              <a:rPr lang="en-US" smtClean="0"/>
              <a:t>9</a:t>
            </a:fld>
            <a:endParaRPr lang="en-US"/>
          </a:p>
        </p:txBody>
      </p:sp>
    </p:spTree>
    <p:extLst>
      <p:ext uri="{BB962C8B-B14F-4D97-AF65-F5344CB8AC3E}">
        <p14:creationId xmlns:p14="http://schemas.microsoft.com/office/powerpoint/2010/main" val="1280920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Content Slide: </a:t>
            </a:r>
            <a:r>
              <a:rPr lang="en-US" dirty="0" smtClean="0"/>
              <a:t>This is usually the most frequently</a:t>
            </a:r>
            <a:r>
              <a:rPr lang="en-US" baseline="0" dirty="0" smtClean="0"/>
              <a:t> used slide in every presentation. </a:t>
            </a:r>
            <a:endParaRPr lang="en-US" dirty="0" smtClean="0"/>
          </a:p>
          <a:p>
            <a:endParaRPr lang="en-US" dirty="0" smtClean="0"/>
          </a:p>
          <a:p>
            <a:r>
              <a:rPr lang="en-US" dirty="0" smtClean="0"/>
              <a:t>Use this slide for Text heavy slides.</a:t>
            </a:r>
            <a:r>
              <a:rPr lang="en-US" baseline="0" dirty="0" smtClean="0"/>
              <a:t> Text can only be used in bullet points</a:t>
            </a:r>
            <a:endParaRPr lang="en-US" dirty="0" smtClean="0"/>
          </a:p>
          <a:p>
            <a:endParaRPr lang="en-US" dirty="0" smtClean="0"/>
          </a:p>
          <a:p>
            <a:r>
              <a:rPr lang="en-US" dirty="0" smtClean="0"/>
              <a:t>Title</a:t>
            </a:r>
            <a:r>
              <a:rPr lang="en-US" baseline="0" dirty="0" smtClean="0"/>
              <a:t> Heading – font size 30, Arial Heading</a:t>
            </a:r>
          </a:p>
          <a:p>
            <a:endParaRPr lang="en-US" baseline="0" dirty="0" smtClean="0"/>
          </a:p>
          <a:p>
            <a:r>
              <a:rPr lang="en-US" baseline="0" dirty="0" smtClean="0"/>
              <a:t>Slide Content – Should not reduce beyond Arial body font 16</a:t>
            </a:r>
          </a:p>
          <a:p>
            <a:endParaRPr lang="en-US" baseline="0" dirty="0" smtClean="0"/>
          </a:p>
          <a:p>
            <a:r>
              <a:rPr lang="en-US" baseline="0" dirty="0" smtClean="0"/>
              <a:t>If you need to use sub bullets please use the indent buttons located next to the bullets buttons in the tool bar and this will automatically provide you with the second, third, fourth &amp; fifth level bullet styles and font sizes</a:t>
            </a:r>
          </a:p>
          <a:p>
            <a:endParaRPr lang="en-US" baseline="0" dirty="0" smtClean="0"/>
          </a:p>
          <a:p>
            <a:r>
              <a:rPr lang="en-US" baseline="0" dirty="0" smtClean="0"/>
              <a:t>Please note you can also press the tab key to create the different levels of bulleted content</a:t>
            </a:r>
          </a:p>
        </p:txBody>
      </p:sp>
      <p:sp>
        <p:nvSpPr>
          <p:cNvPr id="4" name="Slide Number Placeholder 3"/>
          <p:cNvSpPr>
            <a:spLocks noGrp="1"/>
          </p:cNvSpPr>
          <p:nvPr>
            <p:ph type="sldNum" sz="quarter" idx="10"/>
          </p:nvPr>
        </p:nvSpPr>
        <p:spPr/>
        <p:txBody>
          <a:bodyPr/>
          <a:lstStyle/>
          <a:p>
            <a:fld id="{DBDA5EBE-E194-4A8A-BBBE-6B90DE9885F5}" type="slidenum">
              <a:rPr lang="en-US" smtClean="0"/>
              <a:t>10</a:t>
            </a:fld>
            <a:endParaRPr lang="en-US"/>
          </a:p>
        </p:txBody>
      </p:sp>
    </p:spTree>
    <p:extLst>
      <p:ext uri="{BB962C8B-B14F-4D97-AF65-F5344CB8AC3E}">
        <p14:creationId xmlns:p14="http://schemas.microsoft.com/office/powerpoint/2010/main" val="1194522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Content Slide: </a:t>
            </a:r>
            <a:r>
              <a:rPr lang="en-US" dirty="0" smtClean="0"/>
              <a:t>This is usually the most frequently</a:t>
            </a:r>
            <a:r>
              <a:rPr lang="en-US" baseline="0" dirty="0" smtClean="0"/>
              <a:t> used slide in every presentation. </a:t>
            </a:r>
            <a:endParaRPr lang="en-US" dirty="0" smtClean="0"/>
          </a:p>
          <a:p>
            <a:endParaRPr lang="en-US" dirty="0" smtClean="0"/>
          </a:p>
          <a:p>
            <a:r>
              <a:rPr lang="en-US" dirty="0" smtClean="0"/>
              <a:t>Use this slide for Text heavy slides.</a:t>
            </a:r>
            <a:r>
              <a:rPr lang="en-US" baseline="0" dirty="0" smtClean="0"/>
              <a:t> Text can only be used in bullet points</a:t>
            </a:r>
            <a:endParaRPr lang="en-US" dirty="0" smtClean="0"/>
          </a:p>
          <a:p>
            <a:endParaRPr lang="en-US" dirty="0" smtClean="0"/>
          </a:p>
          <a:p>
            <a:r>
              <a:rPr lang="en-US" dirty="0" smtClean="0"/>
              <a:t>Title</a:t>
            </a:r>
            <a:r>
              <a:rPr lang="en-US" baseline="0" dirty="0" smtClean="0"/>
              <a:t> Heading – font size 30, Arial Heading</a:t>
            </a:r>
          </a:p>
          <a:p>
            <a:endParaRPr lang="en-US" baseline="0" dirty="0" smtClean="0"/>
          </a:p>
          <a:p>
            <a:r>
              <a:rPr lang="en-US" baseline="0" dirty="0" smtClean="0"/>
              <a:t>Slide Content – Should not reduce beyond Arial body font 16</a:t>
            </a:r>
          </a:p>
          <a:p>
            <a:endParaRPr lang="en-US" baseline="0" dirty="0" smtClean="0"/>
          </a:p>
          <a:p>
            <a:r>
              <a:rPr lang="en-US" baseline="0" dirty="0" smtClean="0"/>
              <a:t>If you need to use sub bullets please use the indent buttons located next to the bullets buttons in the tool bar and this will automatically provide you with the second, third, fourth &amp; fifth level bullet styles and font sizes</a:t>
            </a:r>
          </a:p>
          <a:p>
            <a:endParaRPr lang="en-US" baseline="0" dirty="0" smtClean="0"/>
          </a:p>
          <a:p>
            <a:r>
              <a:rPr lang="en-US" baseline="0" dirty="0" smtClean="0"/>
              <a:t>Please note you can also press the tab key to create the different levels of bulleted content</a:t>
            </a:r>
          </a:p>
        </p:txBody>
      </p:sp>
      <p:sp>
        <p:nvSpPr>
          <p:cNvPr id="4" name="Slide Number Placeholder 3"/>
          <p:cNvSpPr>
            <a:spLocks noGrp="1"/>
          </p:cNvSpPr>
          <p:nvPr>
            <p:ph type="sldNum" sz="quarter" idx="10"/>
          </p:nvPr>
        </p:nvSpPr>
        <p:spPr/>
        <p:txBody>
          <a:bodyPr/>
          <a:lstStyle/>
          <a:p>
            <a:fld id="{DBDA5EBE-E194-4A8A-BBBE-6B90DE9885F5}" type="slidenum">
              <a:rPr lang="en-US" smtClean="0"/>
              <a:t>11</a:t>
            </a:fld>
            <a:endParaRPr lang="en-US"/>
          </a:p>
        </p:txBody>
      </p:sp>
    </p:spTree>
    <p:extLst>
      <p:ext uri="{BB962C8B-B14F-4D97-AF65-F5344CB8AC3E}">
        <p14:creationId xmlns:p14="http://schemas.microsoft.com/office/powerpoint/2010/main" val="3140297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Content Slide: </a:t>
            </a:r>
            <a:r>
              <a:rPr lang="en-US" dirty="0" smtClean="0"/>
              <a:t>This is usually the most frequently</a:t>
            </a:r>
            <a:r>
              <a:rPr lang="en-US" baseline="0" dirty="0" smtClean="0"/>
              <a:t> used slide in every presentation. </a:t>
            </a:r>
            <a:endParaRPr lang="en-US" dirty="0" smtClean="0"/>
          </a:p>
          <a:p>
            <a:endParaRPr lang="en-US" dirty="0" smtClean="0"/>
          </a:p>
          <a:p>
            <a:r>
              <a:rPr lang="en-US" dirty="0" smtClean="0"/>
              <a:t>Use this slide for Text heavy slides.</a:t>
            </a:r>
            <a:r>
              <a:rPr lang="en-US" baseline="0" dirty="0" smtClean="0"/>
              <a:t> Text can only be used in bullet points</a:t>
            </a:r>
            <a:endParaRPr lang="en-US" dirty="0" smtClean="0"/>
          </a:p>
          <a:p>
            <a:endParaRPr lang="en-US" dirty="0" smtClean="0"/>
          </a:p>
          <a:p>
            <a:r>
              <a:rPr lang="en-US" dirty="0" smtClean="0"/>
              <a:t>Title</a:t>
            </a:r>
            <a:r>
              <a:rPr lang="en-US" baseline="0" dirty="0" smtClean="0"/>
              <a:t> Heading – font size 30, Arial Heading</a:t>
            </a:r>
          </a:p>
          <a:p>
            <a:endParaRPr lang="en-US" baseline="0" dirty="0" smtClean="0"/>
          </a:p>
          <a:p>
            <a:r>
              <a:rPr lang="en-US" baseline="0" dirty="0" smtClean="0"/>
              <a:t>Slide Content – Should not reduce beyond Arial body font 16</a:t>
            </a:r>
          </a:p>
          <a:p>
            <a:endParaRPr lang="en-US" baseline="0" dirty="0" smtClean="0"/>
          </a:p>
          <a:p>
            <a:r>
              <a:rPr lang="en-US" baseline="0" dirty="0" smtClean="0"/>
              <a:t>If you need to use sub bullets please use the indent buttons located next to the bullets buttons in the tool bar and this will automatically provide you with the second, third, fourth &amp; fifth level bullet styles and font sizes</a:t>
            </a:r>
          </a:p>
          <a:p>
            <a:endParaRPr lang="en-US" baseline="0" dirty="0" smtClean="0"/>
          </a:p>
          <a:p>
            <a:r>
              <a:rPr lang="en-US" baseline="0" dirty="0" smtClean="0"/>
              <a:t>Please note you can also press the tab key to create the different levels of bulleted content</a:t>
            </a:r>
          </a:p>
        </p:txBody>
      </p:sp>
      <p:sp>
        <p:nvSpPr>
          <p:cNvPr id="4" name="Slide Number Placeholder 3"/>
          <p:cNvSpPr>
            <a:spLocks noGrp="1"/>
          </p:cNvSpPr>
          <p:nvPr>
            <p:ph type="sldNum" sz="quarter" idx="10"/>
          </p:nvPr>
        </p:nvSpPr>
        <p:spPr/>
        <p:txBody>
          <a:bodyPr/>
          <a:lstStyle/>
          <a:p>
            <a:fld id="{DBDA5EBE-E194-4A8A-BBBE-6B90DE9885F5}" type="slidenum">
              <a:rPr lang="en-US" smtClean="0"/>
              <a:t>14</a:t>
            </a:fld>
            <a:endParaRPr lang="en-US"/>
          </a:p>
        </p:txBody>
      </p:sp>
    </p:spTree>
    <p:extLst>
      <p:ext uri="{BB962C8B-B14F-4D97-AF65-F5344CB8AC3E}">
        <p14:creationId xmlns:p14="http://schemas.microsoft.com/office/powerpoint/2010/main" val="13576242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Section breaker slide</a:t>
            </a:r>
          </a:p>
          <a:p>
            <a:r>
              <a:rPr lang="en-US" sz="1200" b="0" i="0" u="none" strike="noStrike" kern="1200" baseline="0" dirty="0" smtClean="0">
                <a:solidFill>
                  <a:schemeClr val="tx1"/>
                </a:solidFill>
                <a:latin typeface="+mn-lt"/>
                <a:ea typeface="+mn-ea"/>
                <a:cs typeface="+mn-cs"/>
              </a:rPr>
              <a:t>Used for a section heading. You may add a sub heading not exceeding one line also here</a:t>
            </a:r>
          </a:p>
          <a:p>
            <a:r>
              <a:rPr lang="en-US" sz="1200" b="0" i="0" u="none" strike="noStrike" kern="1200" baseline="0" dirty="0" smtClean="0">
                <a:solidFill>
                  <a:schemeClr val="tx1"/>
                </a:solidFill>
                <a:latin typeface="+mn-lt"/>
                <a:ea typeface="+mn-ea"/>
                <a:cs typeface="+mn-cs"/>
              </a:rPr>
              <a:t>Section heading – Arial Headings, bold, 34 font size, should not exceed beyond 1 line</a:t>
            </a:r>
          </a:p>
          <a:p>
            <a:r>
              <a:rPr lang="en-US" sz="1200" b="0" i="0" u="none" strike="noStrike" kern="1200" baseline="0" dirty="0" smtClean="0">
                <a:solidFill>
                  <a:schemeClr val="tx1"/>
                </a:solidFill>
                <a:latin typeface="+mn-lt"/>
                <a:ea typeface="+mn-ea"/>
                <a:cs typeface="+mn-cs"/>
              </a:rPr>
              <a:t>Sub Head – Arial Headings, normal, 18 font size, should not exceed beyond 1 line</a:t>
            </a:r>
            <a:endParaRPr lang="en-US" dirty="0"/>
          </a:p>
        </p:txBody>
      </p:sp>
      <p:sp>
        <p:nvSpPr>
          <p:cNvPr id="4" name="Slide Number Placeholder 3"/>
          <p:cNvSpPr>
            <a:spLocks noGrp="1"/>
          </p:cNvSpPr>
          <p:nvPr>
            <p:ph type="sldNum" sz="quarter" idx="10"/>
          </p:nvPr>
        </p:nvSpPr>
        <p:spPr/>
        <p:txBody>
          <a:bodyPr/>
          <a:lstStyle/>
          <a:p>
            <a:fld id="{DBDA5EBE-E194-4A8A-BBBE-6B90DE9885F5}" type="slidenum">
              <a:rPr lang="en-US" smtClean="0"/>
              <a:t>20</a:t>
            </a:fld>
            <a:endParaRPr lang="en-US"/>
          </a:p>
        </p:txBody>
      </p:sp>
    </p:spTree>
    <p:extLst>
      <p:ext uri="{BB962C8B-B14F-4D97-AF65-F5344CB8AC3E}">
        <p14:creationId xmlns:p14="http://schemas.microsoft.com/office/powerpoint/2010/main" val="28000912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2" y="1666796"/>
            <a:ext cx="1872340" cy="2080378"/>
          </a:xfrm>
          <a:prstGeom prst="rect">
            <a:avLst/>
          </a:prstGeom>
        </p:spPr>
      </p:pic>
      <p:pic>
        <p:nvPicPr>
          <p:cNvPr id="10" name="Picture 9" descr="WIPRO PPT Design.jpg"/>
          <p:cNvPicPr>
            <a:picLocks noChangeAspect="1"/>
          </p:cNvPicPr>
          <p:nvPr/>
        </p:nvPicPr>
        <p:blipFill>
          <a:blip r:embed="rId3"/>
          <a:stretch>
            <a:fillRect/>
          </a:stretch>
        </p:blipFill>
        <p:spPr>
          <a:xfrm>
            <a:off x="5121" y="4471039"/>
            <a:ext cx="9133758" cy="2171061"/>
          </a:xfrm>
          <a:prstGeom prst="rect">
            <a:avLst/>
          </a:prstGeom>
        </p:spPr>
      </p:pic>
      <p:sp>
        <p:nvSpPr>
          <p:cNvPr id="2" name="Title 1"/>
          <p:cNvSpPr>
            <a:spLocks noGrp="1"/>
          </p:cNvSpPr>
          <p:nvPr>
            <p:ph type="ctrTitle" hasCustomPrompt="1"/>
          </p:nvPr>
        </p:nvSpPr>
        <p:spPr>
          <a:xfrm>
            <a:off x="4547710" y="1480456"/>
            <a:ext cx="4114800" cy="1554480"/>
          </a:xfrm>
          <a:noFill/>
        </p:spPr>
        <p:txBody>
          <a:bodyPr wrap="square" rtlCol="0" anchor="ctr">
            <a:noAutofit/>
          </a:bodyPr>
          <a:lstStyle>
            <a:lvl1pPr marL="0" algn="l">
              <a:defRPr lang="en-US" sz="3400" dirty="0">
                <a:solidFill>
                  <a:schemeClr val="accent2"/>
                </a:solidFill>
                <a:latin typeface="+mj-lt"/>
                <a:ea typeface="+mn-ea"/>
                <a:cs typeface="Arial"/>
              </a:defRPr>
            </a:lvl1pPr>
          </a:lstStyle>
          <a:p>
            <a:pPr marL="0" lvl="0" algn="l"/>
            <a:r>
              <a:rPr lang="en-US" dirty="0" smtClean="0"/>
              <a:t>Insert Title</a:t>
            </a:r>
            <a:br>
              <a:rPr lang="en-US" dirty="0" smtClean="0"/>
            </a:br>
            <a:r>
              <a:rPr lang="en-US" dirty="0" smtClean="0"/>
              <a:t>Here</a:t>
            </a:r>
            <a:endParaRPr lang="en-US" dirty="0"/>
          </a:p>
        </p:txBody>
      </p:sp>
      <p:sp>
        <p:nvSpPr>
          <p:cNvPr id="3" name="Subtitle 2"/>
          <p:cNvSpPr>
            <a:spLocks noGrp="1"/>
          </p:cNvSpPr>
          <p:nvPr>
            <p:ph type="subTitle" idx="1" hasCustomPrompt="1"/>
          </p:nvPr>
        </p:nvSpPr>
        <p:spPr>
          <a:xfrm>
            <a:off x="4547710" y="3318659"/>
            <a:ext cx="4114800" cy="320040"/>
          </a:xfrm>
          <a:noFill/>
        </p:spPr>
        <p:txBody>
          <a:bodyPr wrap="square"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800" dirty="0">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smtClean="0"/>
              <a:t>Your Name</a:t>
            </a:r>
          </a:p>
        </p:txBody>
      </p:sp>
      <p:cxnSp>
        <p:nvCxnSpPr>
          <p:cNvPr id="9" name="Straight Connector 8"/>
          <p:cNvCxnSpPr/>
          <p:nvPr/>
        </p:nvCxnSpPr>
        <p:spPr>
          <a:xfrm rot="5400000">
            <a:off x="2814000" y="2781258"/>
            <a:ext cx="2754000" cy="1588"/>
          </a:xfrm>
          <a:prstGeom prst="line">
            <a:avLst/>
          </a:prstGeom>
          <a:ln w="19050">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solidFill>
                <a:schemeClr val="accent6">
                  <a:lumMod val="50000"/>
                </a:schemeClr>
              </a:solidFill>
              <a:latin typeface="+mj-lt"/>
            </a:endParaRPr>
          </a:p>
        </p:txBody>
      </p:sp>
      <p:sp>
        <p:nvSpPr>
          <p:cNvPr id="17" name="Text Placeholder 16"/>
          <p:cNvSpPr>
            <a:spLocks noGrp="1"/>
          </p:cNvSpPr>
          <p:nvPr>
            <p:ph type="body" sz="quarter" idx="10" hasCustomPrompt="1"/>
          </p:nvPr>
        </p:nvSpPr>
        <p:spPr>
          <a:xfrm>
            <a:off x="4549775" y="3766911"/>
            <a:ext cx="4114800" cy="320040"/>
          </a:xfrm>
        </p:spPr>
        <p:txBody>
          <a:bodyPr anchor="ctr">
            <a:noAutofit/>
          </a:bodyPr>
          <a:lstStyle>
            <a:lvl1pPr>
              <a:buNone/>
              <a:defRPr kumimoji="0" lang="en-US" sz="1800" b="0"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smtClean="0"/>
              <a:t>Designation</a:t>
            </a:r>
          </a:p>
        </p:txBody>
      </p:sp>
    </p:spTree>
    <p:extLst>
      <p:ext uri="{BB962C8B-B14F-4D97-AF65-F5344CB8AC3E}">
        <p14:creationId xmlns:p14="http://schemas.microsoft.com/office/powerpoint/2010/main" val="104688230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orizontal image with paragraph text slide">
    <p:spTree>
      <p:nvGrpSpPr>
        <p:cNvPr id="1" name=""/>
        <p:cNvGrpSpPr/>
        <p:nvPr/>
      </p:nvGrpSpPr>
      <p:grpSpPr>
        <a:xfrm>
          <a:off x="0" y="0"/>
          <a:ext cx="0" cy="0"/>
          <a:chOff x="0" y="0"/>
          <a:chExt cx="0" cy="0"/>
        </a:xfrm>
      </p:grpSpPr>
      <p:sp>
        <p:nvSpPr>
          <p:cNvPr id="10" name="Picture Placeholder 8"/>
          <p:cNvSpPr>
            <a:spLocks noGrp="1"/>
          </p:cNvSpPr>
          <p:nvPr>
            <p:ph type="pic" sz="quarter" idx="10"/>
          </p:nvPr>
        </p:nvSpPr>
        <p:spPr>
          <a:xfrm>
            <a:off x="460376" y="1103313"/>
            <a:ext cx="8229600" cy="3200400"/>
          </a:xfrm>
        </p:spPr>
        <p:txBody>
          <a:bodyPr/>
          <a:lstStyle>
            <a:lvl1pPr>
              <a:buNone/>
              <a:defRPr>
                <a:solidFill>
                  <a:schemeClr val="accent2"/>
                </a:solidFill>
              </a:defRPr>
            </a:lvl1pPr>
          </a:lstStyle>
          <a:p>
            <a:r>
              <a:rPr lang="en-US" smtClean="0"/>
              <a:t>Click icon to add picture</a:t>
            </a:r>
            <a:endParaRPr lang="en-IN" dirty="0"/>
          </a:p>
        </p:txBody>
      </p:sp>
      <p:sp>
        <p:nvSpPr>
          <p:cNvPr id="5" name="Title 1"/>
          <p:cNvSpPr>
            <a:spLocks noGrp="1"/>
          </p:cNvSpPr>
          <p:nvPr>
            <p:ph type="title" hasCustomPrompt="1"/>
          </p:nvPr>
        </p:nvSpPr>
        <p:spPr>
          <a:xfrm>
            <a:off x="448140" y="140511"/>
            <a:ext cx="8229600" cy="548640"/>
          </a:xfrm>
        </p:spPr>
        <p:txBody>
          <a:bodyPr/>
          <a:lstStyle>
            <a:lvl1pPr>
              <a:defRPr>
                <a:solidFill>
                  <a:schemeClr val="accent2"/>
                </a:solidFill>
              </a:defRPr>
            </a:lvl1pPr>
          </a:lstStyle>
          <a:p>
            <a:r>
              <a:rPr lang="en-US" dirty="0" smtClean="0"/>
              <a:t>Horizontal image with paragraph text</a:t>
            </a:r>
            <a:endParaRPr lang="en-IN" dirty="0"/>
          </a:p>
        </p:txBody>
      </p:sp>
      <p:sp>
        <p:nvSpPr>
          <p:cNvPr id="6" name="Text Placeholder 6"/>
          <p:cNvSpPr>
            <a:spLocks noGrp="1"/>
          </p:cNvSpPr>
          <p:nvPr>
            <p:ph type="body" sz="quarter" idx="11" hasCustomPrompt="1"/>
          </p:nvPr>
        </p:nvSpPr>
        <p:spPr>
          <a:xfrm>
            <a:off x="462579" y="4754880"/>
            <a:ext cx="8186569" cy="1482634"/>
          </a:xfrm>
        </p:spPr>
        <p:txBody>
          <a:bodyPr/>
          <a:lstStyle>
            <a:lvl1pPr marL="0" indent="0">
              <a:spcBef>
                <a:spcPts val="1200"/>
              </a:spcBef>
              <a:buNone/>
              <a:defRPr sz="1800" baseline="0"/>
            </a:lvl1pPr>
          </a:lstStyle>
          <a:p>
            <a:pPr lvl="0"/>
            <a:r>
              <a:rPr lang="en-US" dirty="0" smtClean="0"/>
              <a:t>This vertical image should be aligned left and centered vertically on the slide. Paragraph text should be centered vertically to the image. Insert text here. Keep text as minimal as possible</a:t>
            </a:r>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orizontal image with bullet points slide">
    <p:spTree>
      <p:nvGrpSpPr>
        <p:cNvPr id="1" name=""/>
        <p:cNvGrpSpPr/>
        <p:nvPr/>
      </p:nvGrpSpPr>
      <p:grpSpPr>
        <a:xfrm>
          <a:off x="0" y="0"/>
          <a:ext cx="0" cy="0"/>
          <a:chOff x="0" y="0"/>
          <a:chExt cx="0" cy="0"/>
        </a:xfrm>
      </p:grpSpPr>
      <p:sp>
        <p:nvSpPr>
          <p:cNvPr id="10" name="Picture Placeholder 8"/>
          <p:cNvSpPr>
            <a:spLocks noGrp="1"/>
          </p:cNvSpPr>
          <p:nvPr>
            <p:ph type="pic" sz="quarter" idx="10"/>
          </p:nvPr>
        </p:nvSpPr>
        <p:spPr>
          <a:xfrm>
            <a:off x="460376" y="1103313"/>
            <a:ext cx="8229600" cy="2699430"/>
          </a:xfrm>
        </p:spPr>
        <p:txBody>
          <a:bodyPr/>
          <a:lstStyle>
            <a:lvl1pPr>
              <a:buNone/>
              <a:defRPr>
                <a:solidFill>
                  <a:schemeClr val="accent2"/>
                </a:solidFill>
              </a:defRPr>
            </a:lvl1pPr>
          </a:lstStyle>
          <a:p>
            <a:r>
              <a:rPr lang="en-US" smtClean="0"/>
              <a:t>Click icon to add picture</a:t>
            </a:r>
            <a:endParaRPr lang="en-IN" dirty="0"/>
          </a:p>
        </p:txBody>
      </p:sp>
      <p:sp>
        <p:nvSpPr>
          <p:cNvPr id="16" name="Text Placeholder 14"/>
          <p:cNvSpPr>
            <a:spLocks noGrp="1"/>
          </p:cNvSpPr>
          <p:nvPr>
            <p:ph type="body" sz="quarter" idx="14" hasCustomPrompt="1"/>
          </p:nvPr>
        </p:nvSpPr>
        <p:spPr>
          <a:xfrm>
            <a:off x="1130300" y="4508500"/>
            <a:ext cx="6883400" cy="1498600"/>
          </a:xfrm>
        </p:spPr>
        <p:txBody>
          <a:bodyPr>
            <a:normAutofit/>
          </a:bodyPr>
          <a:lstStyle>
            <a:lvl1pPr marL="231775" marR="0" indent="-231775" algn="l" defTabSz="457200" rtl="0" eaLnBrk="1" fontAlgn="auto" latinLnBrk="0" hangingPunct="1">
              <a:lnSpc>
                <a:spcPct val="100000"/>
              </a:lnSpc>
              <a:spcBef>
                <a:spcPts val="600"/>
              </a:spcBef>
              <a:spcAft>
                <a:spcPts val="0"/>
              </a:spcAft>
              <a:buClr>
                <a:srgbClr val="00B0F0"/>
              </a:buClr>
              <a:buSzTx/>
              <a:buFont typeface="Wingdings" pitchFamily="2" charset="2"/>
              <a:buChar char="§"/>
              <a:tabLst/>
              <a:defRPr sz="1800" baseline="0">
                <a:solidFill>
                  <a:schemeClr val="accent2"/>
                </a:solidFill>
              </a:defRPr>
            </a:lvl1pPr>
          </a:lstStyle>
          <a:p>
            <a:pPr marL="231775" marR="0" lvl="0" indent="-231775" algn="l" defTabSz="457200" rtl="0" eaLnBrk="1" fontAlgn="auto" latinLnBrk="0" hangingPunct="1">
              <a:lnSpc>
                <a:spcPct val="100000"/>
              </a:lnSpc>
              <a:spcBef>
                <a:spcPts val="600"/>
              </a:spcBef>
              <a:spcAft>
                <a:spcPts val="0"/>
              </a:spcAft>
              <a:buClr>
                <a:srgbClr val="00B0F0"/>
              </a:buClr>
              <a:buSzTx/>
              <a:buFont typeface="Wingdings" pitchFamily="2" charset="2"/>
              <a:buChar char="§"/>
              <a:tabLst/>
              <a:defRPr/>
            </a:pPr>
            <a:r>
              <a:rPr lang="en-US" dirty="0" smtClean="0"/>
              <a:t>The horizontal image should be center aligned</a:t>
            </a:r>
            <a:br>
              <a:rPr lang="en-US" dirty="0" smtClean="0"/>
            </a:br>
            <a:r>
              <a:rPr lang="en-US" dirty="0" smtClean="0"/>
              <a:t>The horizontal image should be center aligned</a:t>
            </a:r>
            <a:endParaRPr lang="en-IN" dirty="0" smtClean="0"/>
          </a:p>
          <a:p>
            <a:pPr lvl="0"/>
            <a:endParaRPr lang="en-IN" dirty="0"/>
          </a:p>
        </p:txBody>
      </p:sp>
      <p:sp>
        <p:nvSpPr>
          <p:cNvPr id="5" name="Title 1"/>
          <p:cNvSpPr>
            <a:spLocks noGrp="1"/>
          </p:cNvSpPr>
          <p:nvPr>
            <p:ph type="title" hasCustomPrompt="1"/>
          </p:nvPr>
        </p:nvSpPr>
        <p:spPr>
          <a:xfrm>
            <a:off x="448140" y="140511"/>
            <a:ext cx="8229600" cy="553998"/>
          </a:xfrm>
        </p:spPr>
        <p:txBody>
          <a:bodyPr/>
          <a:lstStyle>
            <a:lvl1pPr>
              <a:defRPr>
                <a:solidFill>
                  <a:schemeClr val="accent2"/>
                </a:solidFill>
              </a:defRPr>
            </a:lvl1pPr>
          </a:lstStyle>
          <a:p>
            <a:r>
              <a:rPr lang="en-US" dirty="0" smtClean="0"/>
              <a:t>Horizontal image with bullet points</a:t>
            </a:r>
            <a:endParaRPr lang="en-IN"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ighlights slide">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6" name="Rectangle 1"/>
          <p:cNvSpPr>
            <a:spLocks noChangeArrowheads="1"/>
          </p:cNvSpPr>
          <p:nvPr/>
        </p:nvSpPr>
        <p:spPr bwMode="auto">
          <a:xfrm>
            <a:off x="-4825" y="5486400"/>
            <a:ext cx="8542400" cy="685800"/>
          </a:xfrm>
          <a:prstGeom prst="rect">
            <a:avLst/>
          </a:prstGeom>
          <a:gradFill rotWithShape="1">
            <a:gsLst>
              <a:gs pos="0">
                <a:srgbClr val="77787D"/>
              </a:gs>
              <a:gs pos="50000">
                <a:srgbClr val="ADAEB5"/>
              </a:gs>
              <a:gs pos="100000">
                <a:srgbClr val="CED0D8"/>
              </a:gs>
            </a:gsLst>
            <a:lin ang="5400000" scaled="1"/>
          </a:gradFill>
          <a:ln w="9525">
            <a:noFill/>
            <a:miter lim="800000"/>
            <a:headEnd/>
            <a:tailEnd/>
          </a:ln>
        </p:spPr>
        <p:txBody>
          <a:bodyPr/>
          <a:lstStyle/>
          <a:p>
            <a:endParaRPr lang="en-US"/>
          </a:p>
        </p:txBody>
      </p:sp>
      <p:sp>
        <p:nvSpPr>
          <p:cNvPr id="17" name="Rectangle 2"/>
          <p:cNvSpPr>
            <a:spLocks noChangeArrowheads="1"/>
          </p:cNvSpPr>
          <p:nvPr/>
        </p:nvSpPr>
        <p:spPr bwMode="auto">
          <a:xfrm>
            <a:off x="-4825" y="5611813"/>
            <a:ext cx="8542400" cy="407987"/>
          </a:xfrm>
          <a:prstGeom prst="rect">
            <a:avLst/>
          </a:prstGeom>
          <a:gradFill rotWithShape="1">
            <a:gsLst>
              <a:gs pos="0">
                <a:srgbClr val="494A58"/>
              </a:gs>
              <a:gs pos="50000">
                <a:srgbClr val="6C6E81"/>
              </a:gs>
              <a:gs pos="100000">
                <a:srgbClr val="81849B"/>
              </a:gs>
            </a:gsLst>
            <a:lin ang="5400000" scaled="1"/>
          </a:gradFill>
          <a:ln w="9525">
            <a:noFill/>
            <a:miter lim="800000"/>
            <a:headEnd/>
            <a:tailEnd/>
          </a:ln>
        </p:spPr>
        <p:txBody>
          <a:bodyPr/>
          <a:lstStyle/>
          <a:p>
            <a:endParaRPr lang="en-US"/>
          </a:p>
        </p:txBody>
      </p:sp>
      <p:sp>
        <p:nvSpPr>
          <p:cNvPr id="23" name="Text Placeholder 11"/>
          <p:cNvSpPr>
            <a:spLocks noGrp="1"/>
          </p:cNvSpPr>
          <p:nvPr>
            <p:ph type="body" sz="quarter" idx="10" hasCustomPrompt="1"/>
          </p:nvPr>
        </p:nvSpPr>
        <p:spPr>
          <a:xfrm>
            <a:off x="914400" y="1164317"/>
            <a:ext cx="4038376" cy="479424"/>
          </a:xfrm>
        </p:spPr>
        <p:txBody>
          <a:bodyPr>
            <a:no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US" sz="2800" b="1" kern="1200" baseline="0" dirty="0" smtClean="0">
                <a:solidFill>
                  <a:schemeClr val="accent2"/>
                </a:solidFill>
                <a:latin typeface="+mj-lt"/>
                <a:ea typeface="+mj-ea"/>
                <a:cs typeface="+mj-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smtClean="0"/>
              <a:t>Click to Add Title</a:t>
            </a:r>
          </a:p>
        </p:txBody>
      </p:sp>
      <p:sp>
        <p:nvSpPr>
          <p:cNvPr id="24" name="Text Placeholder 11"/>
          <p:cNvSpPr>
            <a:spLocks noGrp="1"/>
          </p:cNvSpPr>
          <p:nvPr>
            <p:ph type="body" sz="quarter" idx="11" hasCustomPrompt="1"/>
          </p:nvPr>
        </p:nvSpPr>
        <p:spPr>
          <a:xfrm>
            <a:off x="914400" y="758593"/>
            <a:ext cx="4038376" cy="286438"/>
          </a:xfrm>
        </p:spPr>
        <p:txBody>
          <a:bodyPr>
            <a:no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US" sz="1800" b="1" kern="1200" dirty="0" smtClean="0">
                <a:solidFill>
                  <a:srgbClr val="A1A2B1"/>
                </a:solidFill>
                <a:latin typeface="+mj-lt"/>
                <a:ea typeface="+mj-ea"/>
                <a:cs typeface="+mj-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smtClean="0"/>
              <a:t>HIGHLIGHTS</a:t>
            </a:r>
          </a:p>
        </p:txBody>
      </p:sp>
      <p:sp>
        <p:nvSpPr>
          <p:cNvPr id="27" name="Text Placeholder 11"/>
          <p:cNvSpPr>
            <a:spLocks noGrp="1"/>
          </p:cNvSpPr>
          <p:nvPr>
            <p:ph type="body" sz="quarter" idx="12" hasCustomPrompt="1"/>
          </p:nvPr>
        </p:nvSpPr>
        <p:spPr>
          <a:xfrm>
            <a:off x="903515" y="2104328"/>
            <a:ext cx="4049262" cy="1596815"/>
          </a:xfrm>
        </p:spPr>
        <p:txBody>
          <a:bodyPr>
            <a:norm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IN" sz="1600" kern="1200" baseline="0">
                <a:solidFill>
                  <a:schemeClr val="accent2"/>
                </a:solidFill>
                <a:latin typeface="+mn-lt"/>
                <a:ea typeface="+mn-ea"/>
                <a:cs typeface="+mn-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IN" dirty="0" smtClean="0"/>
              <a:t>Add a small brief of the case study / point of view / Define a concept / theme / topic. You may add up to 6 lines of text. Beyond 6 lines will not be readable.</a:t>
            </a:r>
          </a:p>
        </p:txBody>
      </p:sp>
      <p:sp>
        <p:nvSpPr>
          <p:cNvPr id="40" name="Picture Placeholder 38"/>
          <p:cNvSpPr>
            <a:spLocks noGrp="1"/>
          </p:cNvSpPr>
          <p:nvPr>
            <p:ph type="pic" sz="quarter" idx="14"/>
          </p:nvPr>
        </p:nvSpPr>
        <p:spPr>
          <a:xfrm>
            <a:off x="5690960" y="490538"/>
            <a:ext cx="2874963" cy="5692775"/>
          </a:xfrm>
          <a:ln>
            <a:noFill/>
          </a:ln>
          <a:effectLst/>
        </p:spPr>
        <p:txBody>
          <a:bodyPr>
            <a:flatTx/>
          </a:bodyPr>
          <a:lstStyle>
            <a:lvl1pPr>
              <a:buNone/>
              <a:defRPr>
                <a:effectLst/>
              </a:defRPr>
            </a:lvl1pPr>
          </a:lstStyle>
          <a:p>
            <a:r>
              <a:rPr lang="en-US" smtClean="0"/>
              <a:t>Click icon to add picture</a:t>
            </a:r>
            <a:endParaRPr lang="en-IN" dirty="0"/>
          </a:p>
        </p:txBody>
      </p:sp>
      <p:sp>
        <p:nvSpPr>
          <p:cNvPr id="12" name="Text Placeholder 11"/>
          <p:cNvSpPr>
            <a:spLocks noGrp="1"/>
          </p:cNvSpPr>
          <p:nvPr>
            <p:ph type="body" sz="quarter" idx="16" hasCustomPrompt="1"/>
          </p:nvPr>
        </p:nvSpPr>
        <p:spPr>
          <a:xfrm>
            <a:off x="903515" y="3864429"/>
            <a:ext cx="4049262" cy="1545771"/>
          </a:xfrm>
        </p:spPr>
        <p:txBody>
          <a:bodyPr>
            <a:norm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IN" sz="1400" kern="1200" baseline="0">
                <a:solidFill>
                  <a:srgbClr val="0070C0"/>
                </a:solidFill>
                <a:latin typeface="+mn-lt"/>
                <a:ea typeface="+mn-ea"/>
                <a:cs typeface="+mn-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smtClean="0"/>
              <a:t>Add Highlights of the topic and only </a:t>
            </a:r>
            <a:br>
              <a:rPr lang="en-US" dirty="0" smtClean="0"/>
            </a:br>
            <a:r>
              <a:rPr lang="en-US" dirty="0" smtClean="0"/>
              <a:t>5 lines of text is allowed, beyond </a:t>
            </a:r>
            <a:br>
              <a:rPr lang="en-US" dirty="0" smtClean="0"/>
            </a:br>
            <a:r>
              <a:rPr lang="en-US" dirty="0" smtClean="0"/>
              <a:t>that it will not be readable.</a:t>
            </a:r>
            <a:endParaRPr lang="en-IN" dirty="0" smtClean="0"/>
          </a:p>
        </p:txBody>
      </p:sp>
      <p:sp>
        <p:nvSpPr>
          <p:cNvPr id="13" name="Text Placeholder 2"/>
          <p:cNvSpPr>
            <a:spLocks noGrp="1"/>
          </p:cNvSpPr>
          <p:nvPr>
            <p:ph type="body" sz="quarter" idx="18" hasCustomPrompt="1"/>
          </p:nvPr>
        </p:nvSpPr>
        <p:spPr>
          <a:xfrm rot="5400000" flipH="1">
            <a:off x="4956460" y="852837"/>
            <a:ext cx="310896" cy="155448"/>
          </a:xfrm>
          <a:prstGeom prst="flowChartExtract">
            <a:avLst/>
          </a:prstGeom>
          <a:solidFill>
            <a:srgbClr val="03A3DF"/>
          </a:solidFill>
          <a:ln w="3175">
            <a:solidFill>
              <a:schemeClr val="accent2">
                <a:lumMod val="20000"/>
                <a:lumOff val="80000"/>
              </a:schemeClr>
            </a:solidFill>
          </a:ln>
        </p:spPr>
        <p:txBody>
          <a:bodyPr/>
          <a:lstStyle>
            <a:lvl1pPr marL="0" indent="0">
              <a:buNone/>
              <a:defRPr>
                <a:noFill/>
              </a:defRPr>
            </a:lvl1pPr>
          </a:lstStyle>
          <a:p>
            <a:pPr lvl="0"/>
            <a:r>
              <a:rPr lang="en-US" dirty="0" smtClean="0"/>
              <a:t>.</a:t>
            </a:r>
            <a:endParaRPr 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se study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Picture Placeholder 25"/>
          <p:cNvSpPr>
            <a:spLocks noGrp="1"/>
          </p:cNvSpPr>
          <p:nvPr>
            <p:ph type="pic" sz="quarter" idx="10"/>
          </p:nvPr>
        </p:nvSpPr>
        <p:spPr>
          <a:xfrm>
            <a:off x="451756" y="1668732"/>
            <a:ext cx="2590800" cy="3873500"/>
          </a:xfrm>
        </p:spPr>
        <p:txBody>
          <a:bodyPr/>
          <a:lstStyle/>
          <a:p>
            <a:r>
              <a:rPr lang="en-US" smtClean="0"/>
              <a:t>Click icon to add picture</a:t>
            </a:r>
            <a:endParaRPr lang="en-IN" dirty="0"/>
          </a:p>
        </p:txBody>
      </p:sp>
      <p:sp>
        <p:nvSpPr>
          <p:cNvPr id="37" name="Text Placeholder 34"/>
          <p:cNvSpPr>
            <a:spLocks noGrp="1"/>
          </p:cNvSpPr>
          <p:nvPr>
            <p:ph type="body" sz="quarter" idx="12" hasCustomPrompt="1"/>
          </p:nvPr>
        </p:nvSpPr>
        <p:spPr>
          <a:xfrm>
            <a:off x="3990974" y="1565729"/>
            <a:ext cx="4686301" cy="1152071"/>
          </a:xfrm>
        </p:spPr>
        <p:txBody>
          <a:bodyPr>
            <a:normAutofit/>
          </a:bodyPr>
          <a:lstStyle>
            <a:lvl1pPr marL="0" indent="0">
              <a:buClr>
                <a:srgbClr val="0070C0"/>
              </a:buClr>
              <a:buFont typeface="Webdings" pitchFamily="18" charset="2"/>
              <a:buNone/>
              <a:tabLst/>
              <a:defRPr lang="en-US" sz="1200" kern="1200" baseline="0" dirty="0" smtClean="0">
                <a:solidFill>
                  <a:schemeClr val="accent2"/>
                </a:solidFill>
                <a:latin typeface="+mn-lt"/>
                <a:ea typeface="+mn-ea"/>
                <a:cs typeface="+mn-cs"/>
              </a:defRPr>
            </a:lvl1pPr>
            <a:lvl2pPr>
              <a:buNone/>
              <a:defRPr lang="en-US" sz="1600" kern="1200" dirty="0" smtClean="0">
                <a:solidFill>
                  <a:srgbClr val="404040"/>
                </a:solidFill>
                <a:latin typeface="+mn-lt"/>
                <a:ea typeface="+mn-ea"/>
                <a:cs typeface="+mn-cs"/>
              </a:defRPr>
            </a:lvl2pPr>
            <a:lvl3pPr>
              <a:buNone/>
              <a:defRPr lang="en-US" sz="1600" kern="1200" dirty="0" smtClean="0">
                <a:solidFill>
                  <a:srgbClr val="404040"/>
                </a:solidFill>
                <a:latin typeface="+mn-lt"/>
                <a:ea typeface="+mn-ea"/>
                <a:cs typeface="+mn-cs"/>
              </a:defRPr>
            </a:lvl3pPr>
            <a:lvl4pPr>
              <a:buNone/>
              <a:defRPr lang="en-US" sz="1600" kern="1200" dirty="0" smtClean="0">
                <a:solidFill>
                  <a:srgbClr val="404040"/>
                </a:solidFill>
                <a:latin typeface="+mn-lt"/>
                <a:ea typeface="+mn-ea"/>
                <a:cs typeface="+mn-cs"/>
              </a:defRPr>
            </a:lvl4pPr>
            <a:lvl5pPr>
              <a:buNone/>
              <a:defRPr lang="en-IN" sz="1600" kern="1200" dirty="0" smtClean="0">
                <a:solidFill>
                  <a:srgbClr val="404040"/>
                </a:solidFill>
                <a:latin typeface="+mn-lt"/>
                <a:ea typeface="+mn-ea"/>
                <a:cs typeface="+mn-cs"/>
              </a:defRPr>
            </a:lvl5pPr>
          </a:lstStyle>
          <a:p>
            <a:pPr lvl="0"/>
            <a:r>
              <a:rPr lang="en-US" dirty="0" smtClean="0"/>
              <a:t>Up to 5 lines of text is allowed beyond which it will not be readable.</a:t>
            </a:r>
          </a:p>
        </p:txBody>
      </p:sp>
      <p:sp>
        <p:nvSpPr>
          <p:cNvPr id="15" name="Text Placeholder 31"/>
          <p:cNvSpPr>
            <a:spLocks noGrp="1"/>
          </p:cNvSpPr>
          <p:nvPr>
            <p:ph type="body" sz="quarter" idx="14" hasCustomPrompt="1"/>
          </p:nvPr>
        </p:nvSpPr>
        <p:spPr>
          <a:xfrm>
            <a:off x="3990974" y="1162957"/>
            <a:ext cx="4673600" cy="261258"/>
          </a:xfrm>
        </p:spPr>
        <p:txBody>
          <a:bodyPr anchor="ctr">
            <a:noAutofit/>
          </a:bodyPr>
          <a:lstStyle>
            <a:lvl1pPr>
              <a:buNone/>
              <a:defRPr lang="en-US" sz="1400" b="1" kern="1200" dirty="0" smtClean="0">
                <a:solidFill>
                  <a:schemeClr val="accent2"/>
                </a:solidFill>
                <a:latin typeface="+mj-lt"/>
                <a:ea typeface="+mj-ea"/>
                <a:cs typeface="+mj-cs"/>
              </a:defRPr>
            </a:lvl1pPr>
          </a:lstStyle>
          <a:p>
            <a:pPr lvl="0"/>
            <a:r>
              <a:rPr lang="en-US" dirty="0" smtClean="0"/>
              <a:t>Opportunity</a:t>
            </a:r>
          </a:p>
        </p:txBody>
      </p:sp>
      <p:sp>
        <p:nvSpPr>
          <p:cNvPr id="19" name="Title 1"/>
          <p:cNvSpPr>
            <a:spLocks noGrp="1"/>
          </p:cNvSpPr>
          <p:nvPr>
            <p:ph type="title" hasCustomPrompt="1"/>
          </p:nvPr>
        </p:nvSpPr>
        <p:spPr>
          <a:xfrm>
            <a:off x="457200" y="140511"/>
            <a:ext cx="8229600" cy="553998"/>
          </a:xfrm>
        </p:spPr>
        <p:txBody>
          <a:bodyPr/>
          <a:lstStyle>
            <a:lvl1pPr marL="0" marR="0" indent="0" defTabSz="457200" rtl="0" eaLnBrk="1" fontAlgn="auto" latinLnBrk="0" hangingPunct="1">
              <a:lnSpc>
                <a:spcPct val="100000"/>
              </a:lnSpc>
              <a:spcBef>
                <a:spcPct val="0"/>
              </a:spcBef>
              <a:spcAft>
                <a:spcPts val="0"/>
              </a:spcAft>
              <a:tabLst/>
              <a:defRPr baseline="0">
                <a:solidFill>
                  <a:schemeClr val="accent2"/>
                </a:solidFill>
              </a:defRPr>
            </a:lvl1pPr>
          </a:lstStyle>
          <a:p>
            <a:pPr marL="0" marR="0" lvl="0" indent="0" defTabSz="457200" rtl="0" eaLnBrk="1" fontAlgn="auto" latinLnBrk="0" hangingPunct="1">
              <a:lnSpc>
                <a:spcPct val="100000"/>
              </a:lnSpc>
              <a:spcBef>
                <a:spcPct val="0"/>
              </a:spcBef>
              <a:spcAft>
                <a:spcPts val="0"/>
              </a:spcAft>
              <a:tabLst/>
              <a:defRPr/>
            </a:pPr>
            <a:r>
              <a:rPr lang="en-US" dirty="0" smtClean="0"/>
              <a:t>Case Study Heading</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32" name="Text Placeholder 34"/>
          <p:cNvSpPr>
            <a:spLocks noGrp="1"/>
          </p:cNvSpPr>
          <p:nvPr>
            <p:ph type="body" sz="quarter" idx="19" hasCustomPrompt="1"/>
          </p:nvPr>
        </p:nvSpPr>
        <p:spPr>
          <a:xfrm>
            <a:off x="3990974" y="3246435"/>
            <a:ext cx="4686301" cy="1152071"/>
          </a:xfrm>
        </p:spPr>
        <p:txBody>
          <a:bodyPr>
            <a:normAutofit/>
          </a:bodyPr>
          <a:lstStyle>
            <a:lvl1pPr marL="0" indent="0">
              <a:buClr>
                <a:srgbClr val="0070C0"/>
              </a:buClr>
              <a:buFont typeface="Webdings" pitchFamily="18" charset="2"/>
              <a:buNone/>
              <a:tabLst/>
              <a:defRPr lang="en-US" sz="1200" kern="1200" baseline="0" dirty="0" smtClean="0">
                <a:solidFill>
                  <a:schemeClr val="accent2"/>
                </a:solidFill>
                <a:latin typeface="+mn-lt"/>
                <a:ea typeface="+mn-ea"/>
                <a:cs typeface="+mn-cs"/>
              </a:defRPr>
            </a:lvl1pPr>
            <a:lvl2pPr>
              <a:buNone/>
              <a:defRPr lang="en-US" sz="1600" kern="1200" dirty="0" smtClean="0">
                <a:solidFill>
                  <a:srgbClr val="404040"/>
                </a:solidFill>
                <a:latin typeface="+mn-lt"/>
                <a:ea typeface="+mn-ea"/>
                <a:cs typeface="+mn-cs"/>
              </a:defRPr>
            </a:lvl2pPr>
            <a:lvl3pPr>
              <a:buNone/>
              <a:defRPr lang="en-US" sz="1600" kern="1200" dirty="0" smtClean="0">
                <a:solidFill>
                  <a:srgbClr val="404040"/>
                </a:solidFill>
                <a:latin typeface="+mn-lt"/>
                <a:ea typeface="+mn-ea"/>
                <a:cs typeface="+mn-cs"/>
              </a:defRPr>
            </a:lvl3pPr>
            <a:lvl4pPr>
              <a:buNone/>
              <a:defRPr lang="en-US" sz="1600" kern="1200" dirty="0" smtClean="0">
                <a:solidFill>
                  <a:srgbClr val="404040"/>
                </a:solidFill>
                <a:latin typeface="+mn-lt"/>
                <a:ea typeface="+mn-ea"/>
                <a:cs typeface="+mn-cs"/>
              </a:defRPr>
            </a:lvl4pPr>
            <a:lvl5pPr>
              <a:buNone/>
              <a:defRPr lang="en-IN" sz="1600" kern="1200" dirty="0" smtClean="0">
                <a:solidFill>
                  <a:srgbClr val="404040"/>
                </a:solidFill>
                <a:latin typeface="+mn-lt"/>
                <a:ea typeface="+mn-ea"/>
                <a:cs typeface="+mn-cs"/>
              </a:defRPr>
            </a:lvl5pPr>
          </a:lstStyle>
          <a:p>
            <a:pPr lvl="0"/>
            <a:r>
              <a:rPr lang="en-US" dirty="0" smtClean="0"/>
              <a:t>Up to 5 lines of text is allowed beyond which it will not be readable.</a:t>
            </a:r>
          </a:p>
        </p:txBody>
      </p:sp>
      <p:sp>
        <p:nvSpPr>
          <p:cNvPr id="33" name="Text Placeholder 31"/>
          <p:cNvSpPr>
            <a:spLocks noGrp="1"/>
          </p:cNvSpPr>
          <p:nvPr>
            <p:ph type="body" sz="quarter" idx="20" hasCustomPrompt="1"/>
          </p:nvPr>
        </p:nvSpPr>
        <p:spPr>
          <a:xfrm>
            <a:off x="3990974" y="2843663"/>
            <a:ext cx="4673600" cy="261258"/>
          </a:xfrm>
        </p:spPr>
        <p:txBody>
          <a:bodyPr anchor="ctr">
            <a:noAutofit/>
          </a:bodyPr>
          <a:lstStyle>
            <a:lvl1pPr>
              <a:buNone/>
              <a:defRPr lang="en-US" sz="1400" b="1" kern="1200" baseline="0" dirty="0" smtClean="0">
                <a:solidFill>
                  <a:schemeClr val="accent2"/>
                </a:solidFill>
                <a:latin typeface="+mj-lt"/>
                <a:ea typeface="+mj-ea"/>
                <a:cs typeface="+mj-cs"/>
              </a:defRPr>
            </a:lvl1pPr>
          </a:lstStyle>
          <a:p>
            <a:pPr lvl="0"/>
            <a:r>
              <a:rPr lang="en-US" dirty="0" smtClean="0"/>
              <a:t>Challenges </a:t>
            </a:r>
          </a:p>
        </p:txBody>
      </p:sp>
      <p:sp>
        <p:nvSpPr>
          <p:cNvPr id="35" name="Text Placeholder 34"/>
          <p:cNvSpPr>
            <a:spLocks noGrp="1"/>
          </p:cNvSpPr>
          <p:nvPr>
            <p:ph type="body" sz="quarter" idx="21" hasCustomPrompt="1"/>
          </p:nvPr>
        </p:nvSpPr>
        <p:spPr>
          <a:xfrm>
            <a:off x="3990974" y="4962546"/>
            <a:ext cx="4686301" cy="1152071"/>
          </a:xfrm>
        </p:spPr>
        <p:txBody>
          <a:bodyPr>
            <a:normAutofit/>
          </a:bodyPr>
          <a:lstStyle>
            <a:lvl1pPr marL="0" indent="0">
              <a:buClr>
                <a:srgbClr val="0070C0"/>
              </a:buClr>
              <a:buFont typeface="Webdings" pitchFamily="18" charset="2"/>
              <a:buNone/>
              <a:tabLst/>
              <a:defRPr lang="en-US" sz="1200" kern="1200" baseline="0" dirty="0" smtClean="0">
                <a:solidFill>
                  <a:schemeClr val="accent2"/>
                </a:solidFill>
                <a:latin typeface="+mn-lt"/>
                <a:ea typeface="+mn-ea"/>
                <a:cs typeface="+mn-cs"/>
              </a:defRPr>
            </a:lvl1pPr>
            <a:lvl2pPr>
              <a:buNone/>
              <a:defRPr lang="en-US" sz="1600" kern="1200" dirty="0" smtClean="0">
                <a:solidFill>
                  <a:srgbClr val="404040"/>
                </a:solidFill>
                <a:latin typeface="+mn-lt"/>
                <a:ea typeface="+mn-ea"/>
                <a:cs typeface="+mn-cs"/>
              </a:defRPr>
            </a:lvl2pPr>
            <a:lvl3pPr>
              <a:buNone/>
              <a:defRPr lang="en-US" sz="1600" kern="1200" dirty="0" smtClean="0">
                <a:solidFill>
                  <a:srgbClr val="404040"/>
                </a:solidFill>
                <a:latin typeface="+mn-lt"/>
                <a:ea typeface="+mn-ea"/>
                <a:cs typeface="+mn-cs"/>
              </a:defRPr>
            </a:lvl3pPr>
            <a:lvl4pPr>
              <a:buNone/>
              <a:defRPr lang="en-US" sz="1600" kern="1200" dirty="0" smtClean="0">
                <a:solidFill>
                  <a:srgbClr val="404040"/>
                </a:solidFill>
                <a:latin typeface="+mn-lt"/>
                <a:ea typeface="+mn-ea"/>
                <a:cs typeface="+mn-cs"/>
              </a:defRPr>
            </a:lvl4pPr>
            <a:lvl5pPr>
              <a:buNone/>
              <a:defRPr lang="en-IN" sz="1600" kern="1200" dirty="0" smtClean="0">
                <a:solidFill>
                  <a:srgbClr val="404040"/>
                </a:solidFill>
                <a:latin typeface="+mn-lt"/>
                <a:ea typeface="+mn-ea"/>
                <a:cs typeface="+mn-cs"/>
              </a:defRPr>
            </a:lvl5pPr>
          </a:lstStyle>
          <a:p>
            <a:pPr lvl="0"/>
            <a:r>
              <a:rPr lang="en-US" dirty="0" smtClean="0"/>
              <a:t>Up to 5 lines of text is allowed beyond which it will not be readable.</a:t>
            </a:r>
          </a:p>
        </p:txBody>
      </p:sp>
      <p:sp>
        <p:nvSpPr>
          <p:cNvPr id="36" name="Text Placeholder 31"/>
          <p:cNvSpPr>
            <a:spLocks noGrp="1"/>
          </p:cNvSpPr>
          <p:nvPr>
            <p:ph type="body" sz="quarter" idx="22" hasCustomPrompt="1"/>
          </p:nvPr>
        </p:nvSpPr>
        <p:spPr>
          <a:xfrm>
            <a:off x="3990974" y="4559774"/>
            <a:ext cx="4673600" cy="261258"/>
          </a:xfrm>
        </p:spPr>
        <p:txBody>
          <a:bodyPr anchor="ctr">
            <a:noAutofit/>
          </a:bodyPr>
          <a:lstStyle>
            <a:lvl1pPr>
              <a:buNone/>
              <a:defRPr lang="en-US" sz="1400" b="1" kern="1200" dirty="0" smtClean="0">
                <a:solidFill>
                  <a:schemeClr val="accent2"/>
                </a:solidFill>
                <a:latin typeface="+mj-lt"/>
                <a:ea typeface="+mj-ea"/>
                <a:cs typeface="+mj-cs"/>
              </a:defRPr>
            </a:lvl1pPr>
          </a:lstStyle>
          <a:p>
            <a:pPr lvl="0"/>
            <a:r>
              <a:rPr lang="en-US" dirty="0" smtClean="0"/>
              <a:t>Solution</a:t>
            </a:r>
          </a:p>
        </p:txBody>
      </p:sp>
      <p:sp>
        <p:nvSpPr>
          <p:cNvPr id="10" name="Text Placeholder 2"/>
          <p:cNvSpPr>
            <a:spLocks noGrp="1"/>
          </p:cNvSpPr>
          <p:nvPr>
            <p:ph type="body" sz="quarter" idx="18" hasCustomPrompt="1"/>
          </p:nvPr>
        </p:nvSpPr>
        <p:spPr>
          <a:xfrm rot="16200000">
            <a:off x="3644028" y="1218597"/>
            <a:ext cx="310896" cy="155448"/>
          </a:xfrm>
          <a:prstGeom prst="flowChartExtract">
            <a:avLst/>
          </a:prstGeom>
          <a:solidFill>
            <a:srgbClr val="03A3DF"/>
          </a:solidFill>
          <a:ln w="3175">
            <a:solidFill>
              <a:schemeClr val="accent2">
                <a:lumMod val="20000"/>
                <a:lumOff val="80000"/>
              </a:schemeClr>
            </a:solidFill>
          </a:ln>
        </p:spPr>
        <p:txBody>
          <a:bodyPr/>
          <a:lstStyle>
            <a:lvl1pPr marL="0" indent="0">
              <a:buNone/>
              <a:defRPr>
                <a:noFill/>
              </a:defRPr>
            </a:lvl1pPr>
          </a:lstStyle>
          <a:p>
            <a:pPr lvl="0"/>
            <a:r>
              <a:rPr lang="en-US" dirty="0" smtClean="0"/>
              <a:t>.</a:t>
            </a:r>
            <a:endParaRPr lang="en-US" dirty="0"/>
          </a:p>
        </p:txBody>
      </p:sp>
      <p:sp>
        <p:nvSpPr>
          <p:cNvPr id="11" name="Text Placeholder 2"/>
          <p:cNvSpPr>
            <a:spLocks noGrp="1"/>
          </p:cNvSpPr>
          <p:nvPr>
            <p:ph type="body" sz="quarter" idx="23" hasCustomPrompt="1"/>
          </p:nvPr>
        </p:nvSpPr>
        <p:spPr>
          <a:xfrm rot="16200000">
            <a:off x="3644028" y="2906649"/>
            <a:ext cx="310896" cy="155448"/>
          </a:xfrm>
          <a:prstGeom prst="flowChartExtract">
            <a:avLst/>
          </a:prstGeom>
          <a:solidFill>
            <a:srgbClr val="03A3DF"/>
          </a:solidFill>
          <a:ln w="3175">
            <a:solidFill>
              <a:schemeClr val="accent2">
                <a:lumMod val="20000"/>
                <a:lumOff val="80000"/>
              </a:schemeClr>
            </a:solidFill>
          </a:ln>
        </p:spPr>
        <p:txBody>
          <a:bodyPr/>
          <a:lstStyle>
            <a:lvl1pPr marL="0" indent="0">
              <a:buNone/>
              <a:defRPr>
                <a:noFill/>
              </a:defRPr>
            </a:lvl1pPr>
          </a:lstStyle>
          <a:p>
            <a:pPr lvl="0"/>
            <a:r>
              <a:rPr lang="en-US" dirty="0" smtClean="0"/>
              <a:t>.</a:t>
            </a:r>
            <a:endParaRPr lang="en-US" dirty="0"/>
          </a:p>
        </p:txBody>
      </p:sp>
      <p:sp>
        <p:nvSpPr>
          <p:cNvPr id="12" name="Text Placeholder 2"/>
          <p:cNvSpPr>
            <a:spLocks noGrp="1"/>
          </p:cNvSpPr>
          <p:nvPr>
            <p:ph type="body" sz="quarter" idx="24" hasCustomPrompt="1"/>
          </p:nvPr>
        </p:nvSpPr>
        <p:spPr>
          <a:xfrm rot="16200000">
            <a:off x="3644028" y="4624562"/>
            <a:ext cx="310896" cy="155448"/>
          </a:xfrm>
          <a:prstGeom prst="flowChartExtract">
            <a:avLst/>
          </a:prstGeom>
          <a:solidFill>
            <a:srgbClr val="03A3DF"/>
          </a:solidFill>
          <a:ln w="3175">
            <a:solidFill>
              <a:schemeClr val="accent2">
                <a:lumMod val="20000"/>
                <a:lumOff val="80000"/>
              </a:schemeClr>
            </a:solidFill>
          </a:ln>
        </p:spPr>
        <p:txBody>
          <a:bodyPr/>
          <a:lstStyle>
            <a:lvl1pPr marL="0" indent="0">
              <a:buNone/>
              <a:defRPr>
                <a:noFill/>
              </a:defRPr>
            </a:lvl1pPr>
          </a:lstStyle>
          <a:p>
            <a:pPr lvl="0"/>
            <a:r>
              <a:rPr lang="en-US" dirty="0" smtClean="0"/>
              <a:t>.</a:t>
            </a:r>
            <a:endParaRPr lang="en-US"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Case study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le 1"/>
          <p:cNvSpPr>
            <a:spLocks noGrp="1"/>
          </p:cNvSpPr>
          <p:nvPr>
            <p:ph type="title" hasCustomPrompt="1"/>
          </p:nvPr>
        </p:nvSpPr>
        <p:spPr>
          <a:xfrm>
            <a:off x="457200" y="140511"/>
            <a:ext cx="8229600" cy="553998"/>
          </a:xfrm>
        </p:spPr>
        <p:txBody>
          <a:bodyPr/>
          <a:lstStyle>
            <a:lvl1pPr marL="0" marR="0" indent="0" defTabSz="457200" rtl="0" eaLnBrk="1" fontAlgn="auto" latinLnBrk="0" hangingPunct="1">
              <a:lnSpc>
                <a:spcPct val="100000"/>
              </a:lnSpc>
              <a:spcBef>
                <a:spcPct val="0"/>
              </a:spcBef>
              <a:spcAft>
                <a:spcPts val="0"/>
              </a:spcAft>
              <a:tabLst/>
              <a:defRPr baseline="0">
                <a:solidFill>
                  <a:schemeClr val="accent2"/>
                </a:solidFill>
              </a:defRPr>
            </a:lvl1pPr>
          </a:lstStyle>
          <a:p>
            <a:pPr marL="0" marR="0" lvl="0" indent="0" defTabSz="457200" rtl="0" eaLnBrk="1" fontAlgn="auto" latinLnBrk="0" hangingPunct="1">
              <a:lnSpc>
                <a:spcPct val="100000"/>
              </a:lnSpc>
              <a:spcBef>
                <a:spcPct val="0"/>
              </a:spcBef>
              <a:spcAft>
                <a:spcPts val="0"/>
              </a:spcAft>
              <a:tabLst/>
              <a:defRPr/>
            </a:pPr>
            <a:r>
              <a:rPr lang="en-US" dirty="0" smtClean="0"/>
              <a:t>Image Slide</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13" name="Text Placeholder 6"/>
          <p:cNvSpPr>
            <a:spLocks noGrp="1"/>
          </p:cNvSpPr>
          <p:nvPr>
            <p:ph type="body" sz="quarter" idx="11" hasCustomPrompt="1"/>
          </p:nvPr>
        </p:nvSpPr>
        <p:spPr>
          <a:xfrm>
            <a:off x="4023360" y="1421305"/>
            <a:ext cx="4625788" cy="4581461"/>
          </a:xfrm>
        </p:spPr>
        <p:txBody>
          <a:bodyPr/>
          <a:lstStyle>
            <a:lvl1pPr marL="0" indent="0">
              <a:spcBef>
                <a:spcPts val="1200"/>
              </a:spcBef>
              <a:buNone/>
              <a:defRPr sz="2000" baseline="0"/>
            </a:lvl1pPr>
          </a:lstStyle>
          <a:p>
            <a:pPr lvl="0"/>
            <a:r>
              <a:rPr lang="en-US" dirty="0" smtClean="0"/>
              <a:t>Insert Text Here</a:t>
            </a:r>
            <a:endParaRPr lang="en-US" dirty="0"/>
          </a:p>
        </p:txBody>
      </p:sp>
      <p:sp>
        <p:nvSpPr>
          <p:cNvPr id="14" name="Picture Placeholder 25"/>
          <p:cNvSpPr>
            <a:spLocks noGrp="1"/>
          </p:cNvSpPr>
          <p:nvPr>
            <p:ph type="pic" sz="quarter" idx="10"/>
          </p:nvPr>
        </p:nvSpPr>
        <p:spPr>
          <a:xfrm>
            <a:off x="451756" y="1775285"/>
            <a:ext cx="2590800" cy="3873500"/>
          </a:xfrm>
        </p:spPr>
        <p:txBody>
          <a:bodyPr/>
          <a:lstStyle/>
          <a:p>
            <a:r>
              <a:rPr lang="en-US" smtClean="0"/>
              <a:t>Click icon to add picture</a:t>
            </a:r>
            <a:endParaRPr lang="en-IN" dirty="0"/>
          </a:p>
        </p:txBody>
      </p:sp>
    </p:spTree>
    <p:extLst>
      <p:ext uri="{BB962C8B-B14F-4D97-AF65-F5344CB8AC3E}">
        <p14:creationId xmlns:p14="http://schemas.microsoft.com/office/powerpoint/2010/main" val="57313508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aph slide - Column Graph">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p:spPr>
        <p:txBody>
          <a:bodyPr/>
          <a:lstStyle>
            <a:lvl1pPr marL="0" marR="0" indent="0" defTabSz="457200" rtl="0" eaLnBrk="1" fontAlgn="auto" latinLnBrk="0" hangingPunct="1">
              <a:lnSpc>
                <a:spcPct val="100000"/>
              </a:lnSpc>
              <a:spcBef>
                <a:spcPct val="0"/>
              </a:spcBef>
              <a:spcAft>
                <a:spcPts val="0"/>
              </a:spcAft>
              <a:tabLst/>
              <a:defRPr baseline="0">
                <a:solidFill>
                  <a:schemeClr val="accent2"/>
                </a:solidFill>
              </a:defRPr>
            </a:lvl1pPr>
          </a:lstStyle>
          <a:p>
            <a:pPr marL="0" marR="0" lvl="0" indent="0" defTabSz="457200" rtl="0" eaLnBrk="1" fontAlgn="auto" latinLnBrk="0" hangingPunct="1">
              <a:lnSpc>
                <a:spcPct val="100000"/>
              </a:lnSpc>
              <a:spcBef>
                <a:spcPct val="0"/>
              </a:spcBef>
              <a:spcAft>
                <a:spcPts val="0"/>
              </a:spcAft>
              <a:tabLst/>
              <a:defRPr/>
            </a:pPr>
            <a:r>
              <a:rPr lang="en-US" dirty="0" smtClean="0"/>
              <a:t>Title of Column Graph</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4" name="Chart Placeholder 13"/>
          <p:cNvSpPr>
            <a:spLocks noGrp="1"/>
          </p:cNvSpPr>
          <p:nvPr>
            <p:ph type="chart" sz="quarter" idx="10"/>
          </p:nvPr>
        </p:nvSpPr>
        <p:spPr>
          <a:xfrm>
            <a:off x="460375" y="1348349"/>
            <a:ext cx="8229600" cy="4716462"/>
          </a:xfrm>
        </p:spPr>
        <p:txBody>
          <a:bodyPr/>
          <a:lstStyle/>
          <a:p>
            <a:r>
              <a:rPr lang="en-US" smtClean="0"/>
              <a:t>Click icon to add chart</a:t>
            </a:r>
            <a:endParaRPr lang="en-IN" dirty="0"/>
          </a:p>
        </p:txBody>
      </p:sp>
      <p:sp>
        <p:nvSpPr>
          <p:cNvPr id="5" name="Oval 6"/>
          <p:cNvSpPr>
            <a:spLocks noChangeArrowheads="1"/>
          </p:cNvSpPr>
          <p:nvPr/>
        </p:nvSpPr>
        <p:spPr bwMode="gray">
          <a:xfrm>
            <a:off x="355600" y="6121101"/>
            <a:ext cx="8432800" cy="287853"/>
          </a:xfrm>
          <a:prstGeom prst="ellipse">
            <a:avLst/>
          </a:prstGeom>
          <a:gradFill rotWithShape="1">
            <a:gsLst>
              <a:gs pos="0">
                <a:srgbClr val="080808">
                  <a:alpha val="15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fontAlgn="auto">
              <a:spcBef>
                <a:spcPts val="0"/>
              </a:spcBef>
              <a:spcAft>
                <a:spcPts val="0"/>
              </a:spcAft>
              <a:defRPr/>
            </a:pPr>
            <a:endParaRPr lang="en-US" kern="0" dirty="0">
              <a:solidFill>
                <a:srgbClr val="000000"/>
              </a:solidFill>
            </a:endParaRPr>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aph Slide - Bar Graph">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p:spPr>
        <p:txBody>
          <a:bodyPr/>
          <a:lstStyle>
            <a:lvl1pPr marL="0" marR="0" indent="0" defTabSz="457200" rtl="0" eaLnBrk="1" fontAlgn="auto" latinLnBrk="0" hangingPunct="1">
              <a:lnSpc>
                <a:spcPct val="100000"/>
              </a:lnSpc>
              <a:spcBef>
                <a:spcPct val="0"/>
              </a:spcBef>
              <a:spcAft>
                <a:spcPts val="0"/>
              </a:spcAft>
              <a:tabLst/>
              <a:defRPr baseline="0">
                <a:solidFill>
                  <a:schemeClr val="accent2"/>
                </a:solidFill>
              </a:defRPr>
            </a:lvl1pPr>
          </a:lstStyle>
          <a:p>
            <a:pPr marL="0" marR="0" lvl="0" indent="0" defTabSz="457200" rtl="0" eaLnBrk="1" fontAlgn="auto" latinLnBrk="0" hangingPunct="1">
              <a:lnSpc>
                <a:spcPct val="100000"/>
              </a:lnSpc>
              <a:spcBef>
                <a:spcPct val="0"/>
              </a:spcBef>
              <a:spcAft>
                <a:spcPts val="0"/>
              </a:spcAft>
              <a:tabLst/>
              <a:defRPr/>
            </a:pPr>
            <a:r>
              <a:rPr lang="en-US" dirty="0" smtClean="0"/>
              <a:t>Title of Bar Graph</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4" name="Chart Placeholder 13"/>
          <p:cNvSpPr>
            <a:spLocks noGrp="1"/>
          </p:cNvSpPr>
          <p:nvPr>
            <p:ph type="chart" sz="quarter" idx="10"/>
          </p:nvPr>
        </p:nvSpPr>
        <p:spPr>
          <a:xfrm>
            <a:off x="460375" y="1348349"/>
            <a:ext cx="8229600" cy="4716462"/>
          </a:xfrm>
        </p:spPr>
        <p:txBody>
          <a:bodyPr/>
          <a:lstStyle/>
          <a:p>
            <a:r>
              <a:rPr lang="en-US" smtClean="0"/>
              <a:t>Click icon to add chart</a:t>
            </a:r>
            <a:endParaRPr lang="en-IN"/>
          </a:p>
        </p:txBody>
      </p:sp>
      <p:sp>
        <p:nvSpPr>
          <p:cNvPr id="5" name="Oval 6"/>
          <p:cNvSpPr>
            <a:spLocks noChangeArrowheads="1"/>
          </p:cNvSpPr>
          <p:nvPr/>
        </p:nvSpPr>
        <p:spPr bwMode="gray">
          <a:xfrm>
            <a:off x="355600" y="6121101"/>
            <a:ext cx="8432800" cy="287853"/>
          </a:xfrm>
          <a:prstGeom prst="ellipse">
            <a:avLst/>
          </a:prstGeom>
          <a:gradFill rotWithShape="1">
            <a:gsLst>
              <a:gs pos="0">
                <a:srgbClr val="080808">
                  <a:alpha val="15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fontAlgn="auto">
              <a:spcBef>
                <a:spcPts val="0"/>
              </a:spcBef>
              <a:spcAft>
                <a:spcPts val="0"/>
              </a:spcAft>
              <a:defRPr/>
            </a:pPr>
            <a:endParaRPr lang="en-US" kern="0" dirty="0">
              <a:solidFill>
                <a:srgbClr val="000000"/>
              </a:solidFill>
            </a:endParaRPr>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e chart slid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p:spPr>
        <p:txBody>
          <a:bodyPr/>
          <a:lstStyle>
            <a:lvl1pPr marL="0" marR="0" indent="0" defTabSz="457200" rtl="0" eaLnBrk="1" fontAlgn="auto" latinLnBrk="0" hangingPunct="1">
              <a:lnSpc>
                <a:spcPct val="100000"/>
              </a:lnSpc>
              <a:spcBef>
                <a:spcPct val="0"/>
              </a:spcBef>
              <a:spcAft>
                <a:spcPts val="0"/>
              </a:spcAft>
              <a:tabLst/>
              <a:defRPr baseline="0">
                <a:solidFill>
                  <a:schemeClr val="accent2"/>
                </a:solidFill>
              </a:defRPr>
            </a:lvl1pPr>
          </a:lstStyle>
          <a:p>
            <a:pPr marL="0" marR="0" lvl="0" indent="0" defTabSz="457200" rtl="0" eaLnBrk="1" fontAlgn="auto" latinLnBrk="0" hangingPunct="1">
              <a:lnSpc>
                <a:spcPct val="100000"/>
              </a:lnSpc>
              <a:spcBef>
                <a:spcPct val="0"/>
              </a:spcBef>
              <a:spcAft>
                <a:spcPts val="0"/>
              </a:spcAft>
              <a:tabLst/>
              <a:defRPr/>
            </a:pPr>
            <a:r>
              <a:rPr lang="en-US" dirty="0" smtClean="0"/>
              <a:t>Title of Pie Chart</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11" name="Chart Placeholder 13"/>
          <p:cNvSpPr>
            <a:spLocks noGrp="1"/>
          </p:cNvSpPr>
          <p:nvPr>
            <p:ph type="chart" sz="quarter" idx="10"/>
          </p:nvPr>
        </p:nvSpPr>
        <p:spPr>
          <a:xfrm>
            <a:off x="460375" y="1348349"/>
            <a:ext cx="8229600" cy="4716462"/>
          </a:xfrm>
        </p:spPr>
        <p:txBody>
          <a:bodyPr/>
          <a:lstStyle/>
          <a:p>
            <a:r>
              <a:rPr lang="en-US" smtClean="0"/>
              <a:t>Click icon to add chart</a:t>
            </a:r>
            <a:endParaRPr lang="en-IN"/>
          </a:p>
        </p:txBody>
      </p:sp>
      <p:sp>
        <p:nvSpPr>
          <p:cNvPr id="12" name="Oval 6"/>
          <p:cNvSpPr>
            <a:spLocks noChangeArrowheads="1"/>
          </p:cNvSpPr>
          <p:nvPr/>
        </p:nvSpPr>
        <p:spPr bwMode="gray">
          <a:xfrm>
            <a:off x="355600" y="6121101"/>
            <a:ext cx="8432800" cy="287853"/>
          </a:xfrm>
          <a:prstGeom prst="ellipse">
            <a:avLst/>
          </a:prstGeom>
          <a:gradFill rotWithShape="1">
            <a:gsLst>
              <a:gs pos="0">
                <a:srgbClr val="080808">
                  <a:alpha val="15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fontAlgn="auto">
              <a:spcBef>
                <a:spcPts val="0"/>
              </a:spcBef>
              <a:spcAft>
                <a:spcPts val="0"/>
              </a:spcAft>
              <a:defRPr/>
            </a:pPr>
            <a:endParaRPr lang="en-US" kern="0" dirty="0">
              <a:solidFill>
                <a:srgbClr val="000000"/>
              </a:solidFill>
            </a:endParaRPr>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ie Chart slide option">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p:spPr>
        <p:txBody>
          <a:bodyPr/>
          <a:lstStyle>
            <a:lvl1pPr marL="0" marR="0" indent="0" defTabSz="457200" rtl="0" eaLnBrk="1" fontAlgn="auto" latinLnBrk="0" hangingPunct="1">
              <a:lnSpc>
                <a:spcPct val="100000"/>
              </a:lnSpc>
              <a:spcBef>
                <a:spcPct val="0"/>
              </a:spcBef>
              <a:spcAft>
                <a:spcPts val="0"/>
              </a:spcAft>
              <a:tabLst/>
              <a:defRPr baseline="0">
                <a:solidFill>
                  <a:schemeClr val="accent2"/>
                </a:solidFill>
              </a:defRPr>
            </a:lvl1pPr>
          </a:lstStyle>
          <a:p>
            <a:pPr marL="0" marR="0" lvl="0" indent="0" defTabSz="457200" rtl="0" eaLnBrk="1" fontAlgn="auto" latinLnBrk="0" hangingPunct="1">
              <a:lnSpc>
                <a:spcPct val="100000"/>
              </a:lnSpc>
              <a:spcBef>
                <a:spcPct val="0"/>
              </a:spcBef>
              <a:spcAft>
                <a:spcPts val="0"/>
              </a:spcAft>
              <a:tabLst/>
              <a:defRPr/>
            </a:pPr>
            <a:r>
              <a:rPr lang="en-US" dirty="0" smtClean="0"/>
              <a:t>Title of Pie Chart</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5" name="Chart Placeholder 13"/>
          <p:cNvSpPr>
            <a:spLocks noGrp="1"/>
          </p:cNvSpPr>
          <p:nvPr>
            <p:ph type="chart" sz="quarter" idx="10"/>
          </p:nvPr>
        </p:nvSpPr>
        <p:spPr>
          <a:xfrm>
            <a:off x="460375" y="1348349"/>
            <a:ext cx="8229600" cy="4716462"/>
          </a:xfrm>
        </p:spPr>
        <p:txBody>
          <a:bodyPr/>
          <a:lstStyle/>
          <a:p>
            <a:r>
              <a:rPr lang="en-US" smtClean="0"/>
              <a:t>Click icon to add chart</a:t>
            </a:r>
            <a:endParaRPr lang="en-IN"/>
          </a:p>
        </p:txBody>
      </p:sp>
      <p:sp>
        <p:nvSpPr>
          <p:cNvPr id="7" name="Oval 6"/>
          <p:cNvSpPr>
            <a:spLocks noChangeArrowheads="1"/>
          </p:cNvSpPr>
          <p:nvPr/>
        </p:nvSpPr>
        <p:spPr bwMode="gray">
          <a:xfrm>
            <a:off x="355600" y="6121101"/>
            <a:ext cx="8432800" cy="287853"/>
          </a:xfrm>
          <a:prstGeom prst="ellipse">
            <a:avLst/>
          </a:prstGeom>
          <a:gradFill rotWithShape="1">
            <a:gsLst>
              <a:gs pos="0">
                <a:srgbClr val="080808">
                  <a:alpha val="15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fontAlgn="auto">
              <a:spcBef>
                <a:spcPts val="0"/>
              </a:spcBef>
              <a:spcAft>
                <a:spcPts val="0"/>
              </a:spcAft>
              <a:defRPr/>
            </a:pPr>
            <a:endParaRPr lang="en-US" kern="0" dirty="0">
              <a:solidFill>
                <a:srgbClr val="000000"/>
              </a:solidFill>
            </a:endParaRPr>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cons slide">
    <p:spTree>
      <p:nvGrpSpPr>
        <p:cNvPr id="1" name=""/>
        <p:cNvGrpSpPr/>
        <p:nvPr/>
      </p:nvGrpSpPr>
      <p:grpSpPr>
        <a:xfrm>
          <a:off x="0" y="0"/>
          <a:ext cx="0" cy="0"/>
          <a:chOff x="0" y="0"/>
          <a:chExt cx="0" cy="0"/>
        </a:xfrm>
      </p:grpSpPr>
      <p:sp>
        <p:nvSpPr>
          <p:cNvPr id="42" name="Oval 6"/>
          <p:cNvSpPr>
            <a:spLocks noChangeArrowheads="1"/>
          </p:cNvSpPr>
          <p:nvPr/>
        </p:nvSpPr>
        <p:spPr bwMode="gray">
          <a:xfrm>
            <a:off x="355600" y="5858423"/>
            <a:ext cx="8432800" cy="550531"/>
          </a:xfrm>
          <a:prstGeom prst="ellipse">
            <a:avLst/>
          </a:prstGeom>
          <a:gradFill rotWithShape="1">
            <a:gsLst>
              <a:gs pos="0">
                <a:srgbClr val="080808">
                  <a:alpha val="20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fontAlgn="auto">
              <a:spcBef>
                <a:spcPts val="0"/>
              </a:spcBef>
              <a:spcAft>
                <a:spcPts val="0"/>
              </a:spcAft>
              <a:defRPr/>
            </a:pPr>
            <a:endParaRPr lang="en-US" kern="0" dirty="0">
              <a:solidFill>
                <a:srgbClr val="000000"/>
              </a:solidFill>
            </a:endParaRPr>
          </a:p>
        </p:txBody>
      </p:sp>
      <p:sp>
        <p:nvSpPr>
          <p:cNvPr id="57" name="Text Placeholder 56"/>
          <p:cNvSpPr>
            <a:spLocks noGrp="1"/>
          </p:cNvSpPr>
          <p:nvPr>
            <p:ph type="body" sz="quarter" idx="10" hasCustomPrompt="1"/>
          </p:nvPr>
        </p:nvSpPr>
        <p:spPr>
          <a:xfrm>
            <a:off x="780166" y="4223431"/>
            <a:ext cx="1452108" cy="566737"/>
          </a:xfrm>
        </p:spPr>
        <p:txBody>
          <a:bodyPr anchor="ctr">
            <a:normAutofit/>
          </a:bodyPr>
          <a:lstStyle>
            <a:lvl1pPr algn="ctr">
              <a:buNone/>
              <a:defRPr lang="en-IN" sz="1800" kern="1200" dirty="0" smtClean="0">
                <a:solidFill>
                  <a:schemeClr val="accent2"/>
                </a:solidFill>
                <a:latin typeface="+mn-lt"/>
                <a:ea typeface="+mn-ea"/>
                <a:cs typeface="Arial" pitchFamily="34" charset="0"/>
              </a:defRPr>
            </a:lvl1pPr>
          </a:lstStyle>
          <a:p>
            <a:pPr lvl="0"/>
            <a:r>
              <a:rPr lang="en-US" dirty="0" smtClean="0"/>
              <a:t>Text 1</a:t>
            </a:r>
            <a:endParaRPr lang="en-IN" dirty="0"/>
          </a:p>
        </p:txBody>
      </p:sp>
      <p:sp>
        <p:nvSpPr>
          <p:cNvPr id="12" name="Title 4"/>
          <p:cNvSpPr>
            <a:spLocks noGrp="1"/>
          </p:cNvSpPr>
          <p:nvPr>
            <p:ph type="title" hasCustomPrompt="1"/>
          </p:nvPr>
        </p:nvSpPr>
        <p:spPr>
          <a:xfrm>
            <a:off x="460375" y="140024"/>
            <a:ext cx="8229600" cy="553998"/>
          </a:xfrm>
        </p:spPr>
        <p:txBody>
          <a:bodyPr/>
          <a:lstStyle>
            <a:lvl1pPr>
              <a:defRPr>
                <a:solidFill>
                  <a:schemeClr val="accent2"/>
                </a:solidFill>
              </a:defRPr>
            </a:lvl1pPr>
          </a:lstStyle>
          <a:p>
            <a:r>
              <a:rPr lang="en-US" dirty="0" smtClean="0"/>
              <a:t>Click to Add Title</a:t>
            </a:r>
            <a:endParaRPr lang="en-US" dirty="0"/>
          </a:p>
        </p:txBody>
      </p:sp>
      <p:sp>
        <p:nvSpPr>
          <p:cNvPr id="10" name="Text Placeholder 2"/>
          <p:cNvSpPr>
            <a:spLocks noGrp="1"/>
          </p:cNvSpPr>
          <p:nvPr>
            <p:ph type="body" sz="quarter" idx="18" hasCustomPrompt="1"/>
          </p:nvPr>
        </p:nvSpPr>
        <p:spPr>
          <a:xfrm>
            <a:off x="774700" y="2679700"/>
            <a:ext cx="1463040" cy="146304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smtClean="0"/>
              <a:t>.</a:t>
            </a:r>
            <a:endParaRPr lang="en-US" dirty="0"/>
          </a:p>
        </p:txBody>
      </p:sp>
      <p:sp>
        <p:nvSpPr>
          <p:cNvPr id="13" name="Text Placeholder 56"/>
          <p:cNvSpPr>
            <a:spLocks noGrp="1"/>
          </p:cNvSpPr>
          <p:nvPr>
            <p:ph type="body" sz="quarter" idx="19" hasCustomPrompt="1"/>
          </p:nvPr>
        </p:nvSpPr>
        <p:spPr>
          <a:xfrm>
            <a:off x="2807316" y="4223431"/>
            <a:ext cx="1452108" cy="566737"/>
          </a:xfrm>
        </p:spPr>
        <p:txBody>
          <a:bodyPr anchor="ctr">
            <a:normAutofit/>
          </a:bodyPr>
          <a:lstStyle>
            <a:lvl1pPr algn="ctr">
              <a:buNone/>
              <a:defRPr lang="en-IN" sz="1800" kern="1200" dirty="0" smtClean="0">
                <a:solidFill>
                  <a:schemeClr val="accent2"/>
                </a:solidFill>
                <a:latin typeface="+mn-lt"/>
                <a:ea typeface="+mn-ea"/>
                <a:cs typeface="Arial" pitchFamily="34" charset="0"/>
              </a:defRPr>
            </a:lvl1pPr>
          </a:lstStyle>
          <a:p>
            <a:pPr lvl="0"/>
            <a:r>
              <a:rPr lang="en-US" dirty="0" smtClean="0"/>
              <a:t>Text 2</a:t>
            </a:r>
            <a:endParaRPr lang="en-IN" dirty="0"/>
          </a:p>
        </p:txBody>
      </p:sp>
      <p:sp>
        <p:nvSpPr>
          <p:cNvPr id="14" name="Text Placeholder 2"/>
          <p:cNvSpPr>
            <a:spLocks noGrp="1"/>
          </p:cNvSpPr>
          <p:nvPr>
            <p:ph type="body" sz="quarter" idx="20" hasCustomPrompt="1"/>
          </p:nvPr>
        </p:nvSpPr>
        <p:spPr>
          <a:xfrm>
            <a:off x="2801850" y="2679700"/>
            <a:ext cx="1463040" cy="146304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smtClean="0"/>
              <a:t>.</a:t>
            </a:r>
            <a:endParaRPr lang="en-US" dirty="0"/>
          </a:p>
        </p:txBody>
      </p:sp>
      <p:sp>
        <p:nvSpPr>
          <p:cNvPr id="15" name="Text Placeholder 56"/>
          <p:cNvSpPr>
            <a:spLocks noGrp="1"/>
          </p:cNvSpPr>
          <p:nvPr>
            <p:ph type="body" sz="quarter" idx="21" hasCustomPrompt="1"/>
          </p:nvPr>
        </p:nvSpPr>
        <p:spPr>
          <a:xfrm>
            <a:off x="4811800" y="4223431"/>
            <a:ext cx="1452108" cy="566737"/>
          </a:xfrm>
        </p:spPr>
        <p:txBody>
          <a:bodyPr anchor="ctr">
            <a:normAutofit/>
          </a:bodyPr>
          <a:lstStyle>
            <a:lvl1pPr algn="ctr">
              <a:buNone/>
              <a:defRPr lang="en-IN" sz="1800" kern="1200" dirty="0" smtClean="0">
                <a:solidFill>
                  <a:schemeClr val="accent2"/>
                </a:solidFill>
                <a:latin typeface="+mn-lt"/>
                <a:ea typeface="+mn-ea"/>
                <a:cs typeface="Arial" pitchFamily="34" charset="0"/>
              </a:defRPr>
            </a:lvl1pPr>
          </a:lstStyle>
          <a:p>
            <a:pPr lvl="0"/>
            <a:r>
              <a:rPr lang="en-US" dirty="0" smtClean="0"/>
              <a:t>Text 3</a:t>
            </a:r>
            <a:endParaRPr lang="en-IN" dirty="0"/>
          </a:p>
        </p:txBody>
      </p:sp>
      <p:sp>
        <p:nvSpPr>
          <p:cNvPr id="16" name="Text Placeholder 2"/>
          <p:cNvSpPr>
            <a:spLocks noGrp="1"/>
          </p:cNvSpPr>
          <p:nvPr>
            <p:ph type="body" sz="quarter" idx="22" hasCustomPrompt="1"/>
          </p:nvPr>
        </p:nvSpPr>
        <p:spPr>
          <a:xfrm>
            <a:off x="4806334" y="2679700"/>
            <a:ext cx="1463040" cy="146304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smtClean="0"/>
              <a:t>.</a:t>
            </a:r>
            <a:endParaRPr lang="en-US" dirty="0"/>
          </a:p>
        </p:txBody>
      </p:sp>
      <p:sp>
        <p:nvSpPr>
          <p:cNvPr id="17" name="Text Placeholder 56"/>
          <p:cNvSpPr>
            <a:spLocks noGrp="1"/>
          </p:cNvSpPr>
          <p:nvPr>
            <p:ph type="body" sz="quarter" idx="23" hasCustomPrompt="1"/>
          </p:nvPr>
        </p:nvSpPr>
        <p:spPr>
          <a:xfrm>
            <a:off x="6787266" y="4223431"/>
            <a:ext cx="1452108" cy="566737"/>
          </a:xfrm>
        </p:spPr>
        <p:txBody>
          <a:bodyPr anchor="ctr">
            <a:normAutofit/>
          </a:bodyPr>
          <a:lstStyle>
            <a:lvl1pPr algn="ctr">
              <a:buNone/>
              <a:defRPr lang="en-IN" sz="1800" kern="1200" dirty="0" smtClean="0">
                <a:solidFill>
                  <a:schemeClr val="accent2"/>
                </a:solidFill>
                <a:latin typeface="+mn-lt"/>
                <a:ea typeface="+mn-ea"/>
                <a:cs typeface="Arial" pitchFamily="34" charset="0"/>
              </a:defRPr>
            </a:lvl1pPr>
          </a:lstStyle>
          <a:p>
            <a:pPr lvl="0"/>
            <a:r>
              <a:rPr lang="en-US" dirty="0" smtClean="0"/>
              <a:t>Text 4</a:t>
            </a:r>
            <a:endParaRPr lang="en-IN" dirty="0"/>
          </a:p>
        </p:txBody>
      </p:sp>
      <p:sp>
        <p:nvSpPr>
          <p:cNvPr id="18" name="Text Placeholder 2"/>
          <p:cNvSpPr>
            <a:spLocks noGrp="1"/>
          </p:cNvSpPr>
          <p:nvPr>
            <p:ph type="body" sz="quarter" idx="24" hasCustomPrompt="1"/>
          </p:nvPr>
        </p:nvSpPr>
        <p:spPr>
          <a:xfrm>
            <a:off x="6781800" y="2679700"/>
            <a:ext cx="1463040" cy="146304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smtClean="0"/>
              <a:t>.</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slide">
    <p:spTree>
      <p:nvGrpSpPr>
        <p:cNvPr id="1" name=""/>
        <p:cNvGrpSpPr/>
        <p:nvPr/>
      </p:nvGrpSpPr>
      <p:grpSpPr>
        <a:xfrm>
          <a:off x="0" y="0"/>
          <a:ext cx="0" cy="0"/>
          <a:chOff x="0" y="0"/>
          <a:chExt cx="0" cy="0"/>
        </a:xfrm>
      </p:grpSpPr>
      <p:sp>
        <p:nvSpPr>
          <p:cNvPr id="16" name="Title 1"/>
          <p:cNvSpPr>
            <a:spLocks noGrp="1"/>
          </p:cNvSpPr>
          <p:nvPr>
            <p:ph type="ctrTitle" hasCustomPrompt="1"/>
          </p:nvPr>
        </p:nvSpPr>
        <p:spPr>
          <a:xfrm>
            <a:off x="460375" y="145522"/>
            <a:ext cx="8229600" cy="548640"/>
          </a:xfrm>
        </p:spPr>
        <p:txBody>
          <a:bodyPr>
            <a:normAutofit/>
          </a:bodyPr>
          <a:lstStyle>
            <a:lvl1pPr>
              <a:defRPr>
                <a:solidFill>
                  <a:schemeClr val="accent2"/>
                </a:solidFill>
                <a:latin typeface="+mj-lt"/>
              </a:defRPr>
            </a:lvl1pPr>
          </a:lstStyle>
          <a:p>
            <a:r>
              <a:rPr lang="en-US" dirty="0" smtClean="0"/>
              <a:t>Agenda</a:t>
            </a:r>
            <a:endParaRPr lang="en-IN" dirty="0"/>
          </a:p>
        </p:txBody>
      </p:sp>
      <p:sp>
        <p:nvSpPr>
          <p:cNvPr id="17" name="Text Placeholder 38"/>
          <p:cNvSpPr>
            <a:spLocks noGrp="1"/>
          </p:cNvSpPr>
          <p:nvPr>
            <p:ph type="body" sz="quarter" idx="10" hasCustomPrompt="1"/>
          </p:nvPr>
        </p:nvSpPr>
        <p:spPr>
          <a:xfrm>
            <a:off x="1009015" y="1350509"/>
            <a:ext cx="7680960" cy="640080"/>
          </a:xfrm>
        </p:spPr>
        <p:txBody>
          <a:bodyPr anchor="ctr">
            <a:noAutofit/>
          </a:bodyPr>
          <a:lstStyle>
            <a:lvl1pPr marL="0" indent="0">
              <a:buNone/>
              <a:defRPr sz="2800" b="1">
                <a:solidFill>
                  <a:schemeClr val="accent2"/>
                </a:solidFill>
                <a:latin typeface="+mn-lt"/>
              </a:defRPr>
            </a:lvl1pPr>
            <a:lvl2pPr>
              <a:buNone/>
              <a:defRPr/>
            </a:lvl2pPr>
            <a:lvl3pPr>
              <a:buNone/>
              <a:defRPr/>
            </a:lvl3pPr>
            <a:lvl4pPr>
              <a:buNone/>
              <a:defRPr/>
            </a:lvl4pPr>
            <a:lvl5pPr>
              <a:buNone/>
              <a:defRPr/>
            </a:lvl5pPr>
          </a:lstStyle>
          <a:p>
            <a:pPr lvl="0"/>
            <a:r>
              <a:rPr lang="en-US" dirty="0" smtClean="0"/>
              <a:t>Insert text here</a:t>
            </a:r>
          </a:p>
        </p:txBody>
      </p:sp>
      <p:sp>
        <p:nvSpPr>
          <p:cNvPr id="18" name="Text Placeholder 38"/>
          <p:cNvSpPr>
            <a:spLocks noGrp="1"/>
          </p:cNvSpPr>
          <p:nvPr>
            <p:ph type="body" sz="quarter" idx="11" hasCustomPrompt="1"/>
          </p:nvPr>
        </p:nvSpPr>
        <p:spPr>
          <a:xfrm>
            <a:off x="1009015" y="2380789"/>
            <a:ext cx="7680960" cy="640080"/>
          </a:xfrm>
        </p:spPr>
        <p:txBody>
          <a:bodyPr anchor="ctr">
            <a:noAutofit/>
          </a:bodyPr>
          <a:lstStyle>
            <a:lvl1pPr marL="0" indent="0">
              <a:buNone/>
              <a:tabLst/>
              <a:defRPr sz="2800" b="1">
                <a:solidFill>
                  <a:schemeClr val="accent2"/>
                </a:solidFill>
                <a:latin typeface="+mn-lt"/>
              </a:defRPr>
            </a:lvl1pPr>
            <a:lvl2pPr>
              <a:buNone/>
              <a:defRPr/>
            </a:lvl2pPr>
            <a:lvl3pPr>
              <a:buNone/>
              <a:defRPr/>
            </a:lvl3pPr>
            <a:lvl4pPr>
              <a:buNone/>
              <a:defRPr/>
            </a:lvl4pPr>
            <a:lvl5pPr>
              <a:buNone/>
              <a:defRPr/>
            </a:lvl5pPr>
          </a:lstStyle>
          <a:p>
            <a:pPr lvl="0"/>
            <a:r>
              <a:rPr lang="en-US" dirty="0" smtClean="0"/>
              <a:t>Insert text here</a:t>
            </a:r>
          </a:p>
        </p:txBody>
      </p:sp>
      <p:sp>
        <p:nvSpPr>
          <p:cNvPr id="24" name="Text Placeholder 38"/>
          <p:cNvSpPr>
            <a:spLocks noGrp="1"/>
          </p:cNvSpPr>
          <p:nvPr>
            <p:ph type="body" sz="quarter" idx="12" hasCustomPrompt="1"/>
          </p:nvPr>
        </p:nvSpPr>
        <p:spPr>
          <a:xfrm>
            <a:off x="1009015" y="3403153"/>
            <a:ext cx="7680960" cy="640080"/>
          </a:xfrm>
        </p:spPr>
        <p:txBody>
          <a:bodyPr anchor="ctr">
            <a:noAutofit/>
          </a:bodyPr>
          <a:lstStyle>
            <a:lvl1pPr marL="0" indent="0">
              <a:buNone/>
              <a:defRPr sz="2800" b="1">
                <a:solidFill>
                  <a:schemeClr val="accent2"/>
                </a:solidFill>
                <a:latin typeface="+mn-lt"/>
              </a:defRPr>
            </a:lvl1pPr>
            <a:lvl2pPr>
              <a:buNone/>
              <a:defRPr/>
            </a:lvl2pPr>
            <a:lvl3pPr>
              <a:buNone/>
              <a:defRPr/>
            </a:lvl3pPr>
            <a:lvl4pPr>
              <a:buNone/>
              <a:defRPr/>
            </a:lvl4pPr>
            <a:lvl5pPr>
              <a:buNone/>
              <a:defRPr/>
            </a:lvl5pPr>
          </a:lstStyle>
          <a:p>
            <a:pPr lvl="0"/>
            <a:r>
              <a:rPr lang="en-US" dirty="0" smtClean="0"/>
              <a:t>Insert text here</a:t>
            </a:r>
          </a:p>
        </p:txBody>
      </p:sp>
      <p:sp>
        <p:nvSpPr>
          <p:cNvPr id="25" name="Text Placeholder 38"/>
          <p:cNvSpPr>
            <a:spLocks noGrp="1"/>
          </p:cNvSpPr>
          <p:nvPr>
            <p:ph type="body" sz="quarter" idx="13" hasCustomPrompt="1"/>
          </p:nvPr>
        </p:nvSpPr>
        <p:spPr>
          <a:xfrm>
            <a:off x="1009015" y="4462030"/>
            <a:ext cx="7680960" cy="640080"/>
          </a:xfrm>
        </p:spPr>
        <p:txBody>
          <a:bodyPr anchor="ctr">
            <a:noAutofit/>
          </a:bodyPr>
          <a:lstStyle>
            <a:lvl1pPr marL="0" indent="0">
              <a:buNone/>
              <a:defRPr sz="2800" b="1">
                <a:solidFill>
                  <a:schemeClr val="accent2"/>
                </a:solidFill>
                <a:latin typeface="+mn-lt"/>
              </a:defRPr>
            </a:lvl1pPr>
            <a:lvl2pPr>
              <a:buNone/>
              <a:defRPr/>
            </a:lvl2pPr>
            <a:lvl3pPr>
              <a:buNone/>
              <a:defRPr/>
            </a:lvl3pPr>
            <a:lvl4pPr>
              <a:buNone/>
              <a:defRPr/>
            </a:lvl4pPr>
            <a:lvl5pPr>
              <a:buNone/>
              <a:defRPr/>
            </a:lvl5pPr>
          </a:lstStyle>
          <a:p>
            <a:pPr lvl="0"/>
            <a:r>
              <a:rPr lang="en-US" dirty="0" smtClean="0"/>
              <a:t>Insert text here</a:t>
            </a:r>
          </a:p>
        </p:txBody>
      </p:sp>
      <p:sp>
        <p:nvSpPr>
          <p:cNvPr id="27" name="Text Placeholder 38"/>
          <p:cNvSpPr>
            <a:spLocks noGrp="1"/>
          </p:cNvSpPr>
          <p:nvPr>
            <p:ph type="body" sz="quarter" idx="14" hasCustomPrompt="1"/>
          </p:nvPr>
        </p:nvSpPr>
        <p:spPr>
          <a:xfrm>
            <a:off x="1009015" y="5504120"/>
            <a:ext cx="7680960" cy="640080"/>
          </a:xfrm>
        </p:spPr>
        <p:txBody>
          <a:bodyPr anchor="ctr">
            <a:noAutofit/>
          </a:bodyPr>
          <a:lstStyle>
            <a:lvl1pPr marL="0" indent="0">
              <a:buNone/>
              <a:defRPr sz="2800" b="1">
                <a:solidFill>
                  <a:schemeClr val="accent2"/>
                </a:solidFill>
                <a:latin typeface="+mn-lt"/>
              </a:defRPr>
            </a:lvl1pPr>
            <a:lvl2pPr>
              <a:buNone/>
              <a:defRPr/>
            </a:lvl2pPr>
            <a:lvl3pPr>
              <a:buNone/>
              <a:defRPr/>
            </a:lvl3pPr>
            <a:lvl4pPr>
              <a:buNone/>
              <a:defRPr/>
            </a:lvl4pPr>
            <a:lvl5pPr>
              <a:buNone/>
              <a:defRPr/>
            </a:lvl5pPr>
          </a:lstStyle>
          <a:p>
            <a:pPr lvl="0"/>
            <a:r>
              <a:rPr lang="en-US" dirty="0" smtClean="0"/>
              <a:t>Insert text here</a:t>
            </a:r>
          </a:p>
        </p:txBody>
      </p:sp>
      <p:sp>
        <p:nvSpPr>
          <p:cNvPr id="28" name="Text Placeholder 38"/>
          <p:cNvSpPr>
            <a:spLocks noGrp="1"/>
          </p:cNvSpPr>
          <p:nvPr>
            <p:ph type="body" sz="quarter" idx="15" hasCustomPrompt="1"/>
          </p:nvPr>
        </p:nvSpPr>
        <p:spPr>
          <a:xfrm>
            <a:off x="460375" y="1345746"/>
            <a:ext cx="352425" cy="668792"/>
          </a:xfr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p:spPr>
        <p:txBody>
          <a:bodyPr anchor="ctr">
            <a:normAutofit/>
          </a:bodyPr>
          <a:lstStyle>
            <a:lvl1pPr marL="0" indent="0" algn="ctr">
              <a:buFont typeface="Arial" pitchFamily="34" charset="0"/>
              <a:buNone/>
              <a:defRPr sz="2400" b="1">
                <a:solidFill>
                  <a:schemeClr val="bg1"/>
                </a:solidFill>
                <a:latin typeface="+mn-lt"/>
              </a:defRPr>
            </a:lvl1pPr>
            <a:lvl2pPr>
              <a:buNone/>
              <a:defRPr/>
            </a:lvl2pPr>
            <a:lvl3pPr>
              <a:buNone/>
              <a:defRPr/>
            </a:lvl3pPr>
            <a:lvl4pPr>
              <a:buNone/>
              <a:defRPr/>
            </a:lvl4pPr>
            <a:lvl5pPr>
              <a:buNone/>
              <a:defRPr/>
            </a:lvl5pPr>
          </a:lstStyle>
          <a:p>
            <a:pPr lvl="0"/>
            <a:r>
              <a:rPr lang="en-US" dirty="0" smtClean="0"/>
              <a:t>1</a:t>
            </a:r>
          </a:p>
        </p:txBody>
      </p:sp>
      <p:sp>
        <p:nvSpPr>
          <p:cNvPr id="29" name="Text Placeholder 38"/>
          <p:cNvSpPr>
            <a:spLocks noGrp="1"/>
          </p:cNvSpPr>
          <p:nvPr>
            <p:ph type="body" sz="quarter" idx="16" hasCustomPrompt="1"/>
          </p:nvPr>
        </p:nvSpPr>
        <p:spPr>
          <a:xfrm>
            <a:off x="460375" y="2384085"/>
            <a:ext cx="352425" cy="668792"/>
          </a:xfr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p:spPr>
        <p:txBody>
          <a:bodyPr anchor="ctr">
            <a:normAutofit/>
          </a:bodyPr>
          <a:lstStyle>
            <a:lvl1pPr marL="342900" indent="-342900" algn="ctr">
              <a:buFont typeface="Arial" pitchFamily="34" charset="0"/>
              <a:buNone/>
              <a:defRPr lang="en-US" sz="2400" b="1" dirty="0" smtClean="0">
                <a:solidFill>
                  <a:schemeClr val="bg1"/>
                </a:solidFill>
                <a:latin typeface="+mn-lt"/>
              </a:defRPr>
            </a:lvl1pPr>
          </a:lstStyle>
          <a:p>
            <a:pPr marL="0" lvl="0" indent="0" algn="ctr"/>
            <a:r>
              <a:rPr lang="en-US" dirty="0" smtClean="0"/>
              <a:t>2</a:t>
            </a:r>
          </a:p>
        </p:txBody>
      </p:sp>
      <p:sp>
        <p:nvSpPr>
          <p:cNvPr id="30" name="Text Placeholder 38"/>
          <p:cNvSpPr>
            <a:spLocks noGrp="1"/>
          </p:cNvSpPr>
          <p:nvPr>
            <p:ph type="body" sz="quarter" idx="17" hasCustomPrompt="1"/>
          </p:nvPr>
        </p:nvSpPr>
        <p:spPr>
          <a:xfrm>
            <a:off x="460375" y="3422424"/>
            <a:ext cx="352425" cy="668792"/>
          </a:xfr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p:spPr>
        <p:txBody>
          <a:bodyPr anchor="ctr">
            <a:normAutofit/>
          </a:bodyPr>
          <a:lstStyle>
            <a:lvl1pPr marL="342900" indent="-342900" algn="ctr">
              <a:buFont typeface="Arial" pitchFamily="34" charset="0"/>
              <a:buNone/>
              <a:defRPr lang="en-US" sz="2400" b="1" dirty="0" smtClean="0">
                <a:solidFill>
                  <a:schemeClr val="bg1"/>
                </a:solidFill>
                <a:latin typeface="+mn-lt"/>
              </a:defRPr>
            </a:lvl1pPr>
          </a:lstStyle>
          <a:p>
            <a:pPr marL="0" lvl="0" indent="0" algn="ctr"/>
            <a:r>
              <a:rPr lang="en-US" dirty="0" smtClean="0"/>
              <a:t>3</a:t>
            </a:r>
          </a:p>
        </p:txBody>
      </p:sp>
      <p:sp>
        <p:nvSpPr>
          <p:cNvPr id="32" name="Text Placeholder 38"/>
          <p:cNvSpPr>
            <a:spLocks noGrp="1"/>
          </p:cNvSpPr>
          <p:nvPr>
            <p:ph type="body" sz="quarter" idx="18" hasCustomPrompt="1"/>
          </p:nvPr>
        </p:nvSpPr>
        <p:spPr>
          <a:xfrm>
            <a:off x="460375" y="4460763"/>
            <a:ext cx="352425" cy="668792"/>
          </a:xfr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p:spPr>
        <p:txBody>
          <a:bodyPr anchor="ctr">
            <a:normAutofit/>
          </a:bodyPr>
          <a:lstStyle>
            <a:lvl1pPr marL="342900" indent="-342900" algn="ctr">
              <a:buFont typeface="Arial" pitchFamily="34" charset="0"/>
              <a:buNone/>
              <a:defRPr lang="en-US" sz="2400" b="1" dirty="0" smtClean="0">
                <a:solidFill>
                  <a:schemeClr val="bg1"/>
                </a:solidFill>
                <a:latin typeface="+mn-lt"/>
              </a:defRPr>
            </a:lvl1pPr>
          </a:lstStyle>
          <a:p>
            <a:pPr marL="0" lvl="0" indent="0" algn="ctr"/>
            <a:r>
              <a:rPr lang="en-US" dirty="0" smtClean="0"/>
              <a:t>4</a:t>
            </a:r>
          </a:p>
        </p:txBody>
      </p:sp>
      <p:sp>
        <p:nvSpPr>
          <p:cNvPr id="33" name="Text Placeholder 38"/>
          <p:cNvSpPr>
            <a:spLocks noGrp="1"/>
          </p:cNvSpPr>
          <p:nvPr>
            <p:ph type="body" sz="quarter" idx="19" hasCustomPrompt="1"/>
          </p:nvPr>
        </p:nvSpPr>
        <p:spPr>
          <a:xfrm>
            <a:off x="460375" y="5499100"/>
            <a:ext cx="352425" cy="668792"/>
          </a:xfr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p:spPr>
        <p:txBody>
          <a:bodyPr anchor="ctr">
            <a:normAutofit/>
          </a:bodyPr>
          <a:lstStyle>
            <a:lvl1pPr marL="342900" indent="-342900" algn="ctr">
              <a:buFont typeface="Arial" pitchFamily="34" charset="0"/>
              <a:buNone/>
              <a:defRPr lang="en-US" sz="2400" b="1" dirty="0" smtClean="0">
                <a:solidFill>
                  <a:schemeClr val="bg1"/>
                </a:solidFill>
                <a:latin typeface="+mn-lt"/>
              </a:defRPr>
            </a:lvl1pPr>
          </a:lstStyle>
          <a:p>
            <a:pPr marL="0" lvl="0" indent="0" algn="ctr"/>
            <a:r>
              <a:rPr lang="en-US" dirty="0" smtClean="0"/>
              <a:t>5</a:t>
            </a:r>
          </a:p>
        </p:txBody>
      </p:sp>
    </p:spTree>
    <p:extLst>
      <p:ext uri="{BB962C8B-B14F-4D97-AF65-F5344CB8AC3E}">
        <p14:creationId xmlns:p14="http://schemas.microsoft.com/office/powerpoint/2010/main" val="592538208"/>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con connector slide">
    <p:spTree>
      <p:nvGrpSpPr>
        <p:cNvPr id="1" name=""/>
        <p:cNvGrpSpPr/>
        <p:nvPr/>
      </p:nvGrpSpPr>
      <p:grpSpPr>
        <a:xfrm>
          <a:off x="0" y="0"/>
          <a:ext cx="0" cy="0"/>
          <a:chOff x="0" y="0"/>
          <a:chExt cx="0" cy="0"/>
        </a:xfrm>
      </p:grpSpPr>
      <p:sp>
        <p:nvSpPr>
          <p:cNvPr id="27" name="Text Placeholder 2"/>
          <p:cNvSpPr>
            <a:spLocks noGrp="1"/>
          </p:cNvSpPr>
          <p:nvPr>
            <p:ph type="body" sz="quarter" idx="22" hasCustomPrompt="1"/>
          </p:nvPr>
        </p:nvSpPr>
        <p:spPr>
          <a:xfrm>
            <a:off x="2642616" y="1727200"/>
            <a:ext cx="3858768" cy="3858768"/>
          </a:xfrm>
          <a:prstGeom prst="ellipse">
            <a:avLst/>
          </a:prstGeom>
          <a:noFill/>
          <a:ln>
            <a:solidFill>
              <a:schemeClr val="accent2">
                <a:lumMod val="40000"/>
                <a:lumOff val="60000"/>
              </a:schemeClr>
            </a:solidFill>
            <a:prstDash val="sysDash"/>
          </a:ln>
        </p:spPr>
        <p:txBody>
          <a:bodyPr/>
          <a:lstStyle>
            <a:lvl1pPr marL="0" indent="0">
              <a:buNone/>
              <a:defRPr>
                <a:noFill/>
              </a:defRPr>
            </a:lvl1pPr>
          </a:lstStyle>
          <a:p>
            <a:pPr lvl="0"/>
            <a:r>
              <a:rPr lang="en-US" dirty="0" smtClean="0"/>
              <a:t>.</a:t>
            </a:r>
            <a:endParaRPr lang="en-US" dirty="0"/>
          </a:p>
        </p:txBody>
      </p:sp>
      <p:sp>
        <p:nvSpPr>
          <p:cNvPr id="38" name="Title 4"/>
          <p:cNvSpPr>
            <a:spLocks noGrp="1"/>
          </p:cNvSpPr>
          <p:nvPr>
            <p:ph type="title" hasCustomPrompt="1"/>
          </p:nvPr>
        </p:nvSpPr>
        <p:spPr>
          <a:xfrm>
            <a:off x="460375" y="140024"/>
            <a:ext cx="8229600" cy="553998"/>
          </a:xfrm>
        </p:spPr>
        <p:txBody>
          <a:bodyPr/>
          <a:lstStyle>
            <a:lvl1pPr>
              <a:defRPr>
                <a:solidFill>
                  <a:schemeClr val="accent2"/>
                </a:solidFill>
              </a:defRPr>
            </a:lvl1pPr>
          </a:lstStyle>
          <a:p>
            <a:r>
              <a:rPr lang="en-US" dirty="0" smtClean="0"/>
              <a:t>Click to Add Title</a:t>
            </a:r>
            <a:endParaRPr lang="en-US" dirty="0"/>
          </a:p>
        </p:txBody>
      </p:sp>
      <p:sp>
        <p:nvSpPr>
          <p:cNvPr id="30" name="Text Placeholder 56"/>
          <p:cNvSpPr>
            <a:spLocks noGrp="1"/>
          </p:cNvSpPr>
          <p:nvPr>
            <p:ph type="body" sz="quarter" idx="14" hasCustomPrompt="1"/>
          </p:nvPr>
        </p:nvSpPr>
        <p:spPr>
          <a:xfrm>
            <a:off x="3474131" y="3152631"/>
            <a:ext cx="2231528" cy="693655"/>
          </a:xfrm>
        </p:spPr>
        <p:txBody>
          <a:bodyPr>
            <a:noAutofit/>
          </a:bodyPr>
          <a:lstStyle>
            <a:lvl1pPr marL="0" indent="0" algn="ctr">
              <a:buNone/>
              <a:defRPr lang="en-IN" sz="2000" kern="1200" baseline="0" dirty="0" smtClean="0">
                <a:solidFill>
                  <a:schemeClr val="accent2"/>
                </a:solidFill>
                <a:latin typeface="+mj-lt"/>
                <a:ea typeface="+mn-ea"/>
                <a:cs typeface="Arial" pitchFamily="34" charset="0"/>
              </a:defRPr>
            </a:lvl1pPr>
          </a:lstStyle>
          <a:p>
            <a:pPr lvl="0"/>
            <a:r>
              <a:rPr lang="en-US" dirty="0" smtClean="0"/>
              <a:t>INSERT TEXT Subject Matter</a:t>
            </a:r>
            <a:endParaRPr lang="en-IN" dirty="0"/>
          </a:p>
        </p:txBody>
      </p:sp>
      <p:sp>
        <p:nvSpPr>
          <p:cNvPr id="34" name="Text Placeholder 56"/>
          <p:cNvSpPr>
            <a:spLocks noGrp="1"/>
          </p:cNvSpPr>
          <p:nvPr>
            <p:ph type="body" sz="quarter" idx="13" hasCustomPrompt="1"/>
          </p:nvPr>
        </p:nvSpPr>
        <p:spPr>
          <a:xfrm>
            <a:off x="3863878" y="953610"/>
            <a:ext cx="1416244" cy="329811"/>
          </a:xfrm>
        </p:spPr>
        <p:txBody>
          <a:bodyPr>
            <a:normAutofit/>
          </a:bodyPr>
          <a:lstStyle>
            <a:lvl1pPr algn="ctr">
              <a:buNone/>
              <a:defRPr lang="en-IN" sz="1400" kern="1200" dirty="0" smtClean="0">
                <a:solidFill>
                  <a:schemeClr val="accent2"/>
                </a:solidFill>
                <a:latin typeface="+mn-lt"/>
                <a:ea typeface="+mn-ea"/>
                <a:cs typeface="Arial" pitchFamily="34" charset="0"/>
              </a:defRPr>
            </a:lvl1pPr>
          </a:lstStyle>
          <a:p>
            <a:pPr lvl="0"/>
            <a:r>
              <a:rPr lang="en-US" dirty="0" smtClean="0"/>
              <a:t>Text Here</a:t>
            </a:r>
            <a:endParaRPr lang="en-IN" dirty="0"/>
          </a:p>
        </p:txBody>
      </p:sp>
      <p:sp>
        <p:nvSpPr>
          <p:cNvPr id="37" name="Text Placeholder 56"/>
          <p:cNvSpPr>
            <a:spLocks noGrp="1"/>
          </p:cNvSpPr>
          <p:nvPr>
            <p:ph type="body" sz="quarter" idx="15" hasCustomPrompt="1"/>
          </p:nvPr>
        </p:nvSpPr>
        <p:spPr>
          <a:xfrm>
            <a:off x="3863878" y="6124845"/>
            <a:ext cx="1416244" cy="329811"/>
          </a:xfrm>
        </p:spPr>
        <p:txBody>
          <a:bodyPr>
            <a:normAutofit/>
          </a:bodyPr>
          <a:lstStyle>
            <a:lvl1pPr algn="ctr">
              <a:buNone/>
              <a:defRPr lang="en-IN" sz="1400" kern="1200" dirty="0" smtClean="0">
                <a:solidFill>
                  <a:schemeClr val="accent2"/>
                </a:solidFill>
                <a:latin typeface="+mn-lt"/>
                <a:ea typeface="+mn-ea"/>
                <a:cs typeface="Arial" pitchFamily="34" charset="0"/>
              </a:defRPr>
            </a:lvl1pPr>
          </a:lstStyle>
          <a:p>
            <a:pPr lvl="0"/>
            <a:r>
              <a:rPr lang="en-US" dirty="0" smtClean="0"/>
              <a:t>Text Here</a:t>
            </a:r>
            <a:endParaRPr lang="en-IN" dirty="0"/>
          </a:p>
        </p:txBody>
      </p:sp>
      <p:sp>
        <p:nvSpPr>
          <p:cNvPr id="39" name="Text Placeholder 56"/>
          <p:cNvSpPr>
            <a:spLocks noGrp="1"/>
          </p:cNvSpPr>
          <p:nvPr>
            <p:ph type="body" sz="quarter" idx="16" hasCustomPrompt="1"/>
          </p:nvPr>
        </p:nvSpPr>
        <p:spPr>
          <a:xfrm>
            <a:off x="6998963" y="3232353"/>
            <a:ext cx="1416244" cy="329811"/>
          </a:xfrm>
        </p:spPr>
        <p:txBody>
          <a:bodyPr>
            <a:normAutofit/>
          </a:bodyPr>
          <a:lstStyle>
            <a:lvl1pPr algn="ctr">
              <a:buNone/>
              <a:defRPr lang="en-IN" sz="1400" kern="1200" dirty="0" smtClean="0">
                <a:solidFill>
                  <a:schemeClr val="accent2"/>
                </a:solidFill>
                <a:latin typeface="+mn-lt"/>
                <a:ea typeface="+mn-ea"/>
                <a:cs typeface="Arial" pitchFamily="34" charset="0"/>
              </a:defRPr>
            </a:lvl1pPr>
          </a:lstStyle>
          <a:p>
            <a:pPr lvl="0"/>
            <a:r>
              <a:rPr lang="en-US" dirty="0" smtClean="0"/>
              <a:t>Text Here</a:t>
            </a:r>
            <a:endParaRPr lang="en-IN" dirty="0"/>
          </a:p>
        </p:txBody>
      </p:sp>
      <p:sp>
        <p:nvSpPr>
          <p:cNvPr id="40" name="Text Placeholder 56"/>
          <p:cNvSpPr>
            <a:spLocks noGrp="1"/>
          </p:cNvSpPr>
          <p:nvPr>
            <p:ph type="body" sz="quarter" idx="17" hasCustomPrompt="1"/>
          </p:nvPr>
        </p:nvSpPr>
        <p:spPr>
          <a:xfrm>
            <a:off x="701622" y="3232353"/>
            <a:ext cx="1416244" cy="329811"/>
          </a:xfrm>
        </p:spPr>
        <p:txBody>
          <a:bodyPr>
            <a:normAutofit/>
          </a:bodyPr>
          <a:lstStyle>
            <a:lvl1pPr algn="ctr">
              <a:buNone/>
              <a:defRPr lang="en-IN" sz="1400" kern="1200" dirty="0" smtClean="0">
                <a:solidFill>
                  <a:schemeClr val="accent2"/>
                </a:solidFill>
                <a:latin typeface="+mn-lt"/>
                <a:ea typeface="+mn-ea"/>
                <a:cs typeface="Arial" pitchFamily="34" charset="0"/>
              </a:defRPr>
            </a:lvl1pPr>
          </a:lstStyle>
          <a:p>
            <a:pPr lvl="0"/>
            <a:r>
              <a:rPr lang="en-US" dirty="0" smtClean="0"/>
              <a:t>Text Here</a:t>
            </a:r>
            <a:endParaRPr lang="en-IN" dirty="0"/>
          </a:p>
        </p:txBody>
      </p:sp>
      <p:sp>
        <p:nvSpPr>
          <p:cNvPr id="15" name="Text Placeholder 2"/>
          <p:cNvSpPr>
            <a:spLocks noGrp="1"/>
          </p:cNvSpPr>
          <p:nvPr>
            <p:ph type="body" sz="quarter" idx="18" hasCustomPrompt="1"/>
          </p:nvPr>
        </p:nvSpPr>
        <p:spPr>
          <a:xfrm>
            <a:off x="4076700" y="1320800"/>
            <a:ext cx="960120" cy="96012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smtClean="0"/>
              <a:t>.</a:t>
            </a:r>
            <a:endParaRPr lang="en-US" dirty="0"/>
          </a:p>
        </p:txBody>
      </p:sp>
      <p:sp>
        <p:nvSpPr>
          <p:cNvPr id="19" name="Text Placeholder 2"/>
          <p:cNvSpPr>
            <a:spLocks noGrp="1"/>
          </p:cNvSpPr>
          <p:nvPr>
            <p:ph type="body" sz="quarter" idx="19" hasCustomPrompt="1"/>
          </p:nvPr>
        </p:nvSpPr>
        <p:spPr>
          <a:xfrm>
            <a:off x="4076700" y="5105400"/>
            <a:ext cx="960120" cy="96012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smtClean="0"/>
              <a:t>.</a:t>
            </a:r>
            <a:endParaRPr lang="en-US" dirty="0"/>
          </a:p>
        </p:txBody>
      </p:sp>
      <p:sp>
        <p:nvSpPr>
          <p:cNvPr id="21" name="Text Placeholder 2"/>
          <p:cNvSpPr>
            <a:spLocks noGrp="1"/>
          </p:cNvSpPr>
          <p:nvPr>
            <p:ph type="body" sz="quarter" idx="20" hasCustomPrompt="1"/>
          </p:nvPr>
        </p:nvSpPr>
        <p:spPr>
          <a:xfrm>
            <a:off x="2146300" y="2921000"/>
            <a:ext cx="960120" cy="96012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smtClean="0"/>
              <a:t>.</a:t>
            </a:r>
            <a:endParaRPr lang="en-US" dirty="0"/>
          </a:p>
        </p:txBody>
      </p:sp>
      <p:sp>
        <p:nvSpPr>
          <p:cNvPr id="24" name="Text Placeholder 2"/>
          <p:cNvSpPr>
            <a:spLocks noGrp="1"/>
          </p:cNvSpPr>
          <p:nvPr>
            <p:ph type="body" sz="quarter" idx="21" hasCustomPrompt="1"/>
          </p:nvPr>
        </p:nvSpPr>
        <p:spPr>
          <a:xfrm>
            <a:off x="5943600" y="2908300"/>
            <a:ext cx="960120" cy="96012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smtClean="0"/>
              <a:t>.</a:t>
            </a:r>
            <a:endParaRPr lang="en-US" dirty="0"/>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hank you slide">
    <p:bg>
      <p:bgPr>
        <a:solidFill>
          <a:schemeClr val="bg1"/>
        </a:solidFill>
        <a:effectLst/>
      </p:bgPr>
    </p:bg>
    <p:spTree>
      <p:nvGrpSpPr>
        <p:cNvPr id="1" name=""/>
        <p:cNvGrpSpPr/>
        <p:nvPr/>
      </p:nvGrpSpPr>
      <p:grpSpPr>
        <a:xfrm>
          <a:off x="0" y="0"/>
          <a:ext cx="0" cy="0"/>
          <a:chOff x="0" y="0"/>
          <a:chExt cx="0" cy="0"/>
        </a:xfrm>
      </p:grpSpPr>
      <p:sp>
        <p:nvSpPr>
          <p:cNvPr id="5" name="Title 3"/>
          <p:cNvSpPr>
            <a:spLocks noGrp="1"/>
          </p:cNvSpPr>
          <p:nvPr>
            <p:ph type="ctrTitle" hasCustomPrompt="1"/>
          </p:nvPr>
        </p:nvSpPr>
        <p:spPr>
          <a:xfrm>
            <a:off x="4547710" y="1767649"/>
            <a:ext cx="4203553" cy="553998"/>
          </a:xfrm>
        </p:spPr>
        <p:txBody>
          <a:bodyPr/>
          <a:lstStyle>
            <a:lvl1pPr>
              <a:defRPr>
                <a:solidFill>
                  <a:schemeClr val="accent2"/>
                </a:solidFill>
                <a:latin typeface="+mj-lt"/>
              </a:defRPr>
            </a:lvl1pPr>
          </a:lstStyle>
          <a:p>
            <a:r>
              <a:rPr lang="en-US" dirty="0" smtClean="0"/>
              <a:t>Thank you</a:t>
            </a:r>
            <a:endParaRPr lang="en-US" dirty="0"/>
          </a:p>
        </p:txBody>
      </p:sp>
      <p:sp>
        <p:nvSpPr>
          <p:cNvPr id="10" name="Text Placeholder 56"/>
          <p:cNvSpPr>
            <a:spLocks noGrp="1"/>
          </p:cNvSpPr>
          <p:nvPr>
            <p:ph type="body" sz="quarter" idx="19" hasCustomPrompt="1"/>
          </p:nvPr>
        </p:nvSpPr>
        <p:spPr>
          <a:xfrm>
            <a:off x="4547710" y="2552751"/>
            <a:ext cx="4158442" cy="355042"/>
          </a:xfrm>
        </p:spPr>
        <p:txBody>
          <a:bodyPr>
            <a:noAutofit/>
          </a:bodyPr>
          <a:lstStyle>
            <a:lvl1pPr marL="0" indent="0" algn="l">
              <a:buNone/>
              <a:defRPr kumimoji="0" lang="en-IN" sz="1800" b="0" i="0" u="none" strike="noStrike" kern="1200" cap="none" spc="0" normalizeH="0" baseline="0" noProof="0" dirty="0" smtClean="0">
                <a:ln>
                  <a:noFill/>
                </a:ln>
                <a:solidFill>
                  <a:schemeClr val="accent2"/>
                </a:solidFill>
                <a:effectLst/>
                <a:uLnTx/>
                <a:uFillTx/>
                <a:latin typeface="+mj-lt"/>
                <a:ea typeface="+mn-ea"/>
                <a:cs typeface="Arial"/>
              </a:defRPr>
            </a:lvl1pPr>
          </a:lstStyle>
          <a:p>
            <a:pPr lvl="0"/>
            <a:r>
              <a:rPr lang="en-US" dirty="0" smtClean="0"/>
              <a:t>Your Name</a:t>
            </a:r>
            <a:endParaRPr lang="en-IN" dirty="0"/>
          </a:p>
        </p:txBody>
      </p:sp>
      <p:sp>
        <p:nvSpPr>
          <p:cNvPr id="11" name="Text Placeholder 56"/>
          <p:cNvSpPr>
            <a:spLocks noGrp="1"/>
          </p:cNvSpPr>
          <p:nvPr>
            <p:ph type="body" sz="quarter" idx="20" hasCustomPrompt="1"/>
          </p:nvPr>
        </p:nvSpPr>
        <p:spPr>
          <a:xfrm>
            <a:off x="4547710" y="3537676"/>
            <a:ext cx="4158442" cy="314777"/>
          </a:xfrm>
        </p:spPr>
        <p:txBody>
          <a:bodyPr>
            <a:noAutofit/>
          </a:bodyPr>
          <a:lstStyle>
            <a:lvl1pPr algn="l">
              <a:buNone/>
              <a:defRPr kumimoji="0" lang="en-IN" sz="1800" b="0" i="0" u="none" strike="noStrike" kern="1200" cap="none" spc="0" normalizeH="0" baseline="0" noProof="0" dirty="0" smtClean="0">
                <a:ln>
                  <a:noFill/>
                </a:ln>
                <a:solidFill>
                  <a:schemeClr val="accent2"/>
                </a:solidFill>
                <a:effectLst/>
                <a:uLnTx/>
                <a:uFillTx/>
                <a:latin typeface="+mj-lt"/>
                <a:ea typeface="+mn-ea"/>
                <a:cs typeface="Arial"/>
              </a:defRPr>
            </a:lvl1pPr>
          </a:lstStyle>
          <a:p>
            <a:pPr lvl="0"/>
            <a:r>
              <a:rPr lang="en-US" dirty="0" smtClean="0"/>
              <a:t>Email ID</a:t>
            </a:r>
            <a:endParaRPr lang="en-IN" dirty="0"/>
          </a:p>
        </p:txBody>
      </p:sp>
      <p:sp>
        <p:nvSpPr>
          <p:cNvPr id="8" name="Rectangle 7"/>
          <p:cNvSpPr/>
          <p:nvPr/>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latin typeface="+mj-lt"/>
            </a:endParaRPr>
          </a:p>
        </p:txBody>
      </p:sp>
      <p:pic>
        <p:nvPicPr>
          <p:cNvPr id="9" name="Picture 8" descr="WIPRO PPT Design.jpg"/>
          <p:cNvPicPr>
            <a:picLocks noChangeAspect="1"/>
          </p:cNvPicPr>
          <p:nvPr/>
        </p:nvPicPr>
        <p:blipFill>
          <a:blip r:embed="rId2"/>
          <a:stretch>
            <a:fillRect/>
          </a:stretch>
        </p:blipFill>
        <p:spPr>
          <a:xfrm>
            <a:off x="5121" y="4471039"/>
            <a:ext cx="9133758" cy="2171061"/>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2" y="1666795"/>
            <a:ext cx="1872342" cy="2080380"/>
          </a:xfrm>
          <a:prstGeom prst="rect">
            <a:avLst/>
          </a:prstGeom>
        </p:spPr>
      </p:pic>
      <p:sp>
        <p:nvSpPr>
          <p:cNvPr id="14" name="Text Placeholder 56"/>
          <p:cNvSpPr>
            <a:spLocks noGrp="1"/>
          </p:cNvSpPr>
          <p:nvPr>
            <p:ph type="body" sz="quarter" idx="21" hasCustomPrompt="1"/>
          </p:nvPr>
        </p:nvSpPr>
        <p:spPr>
          <a:xfrm>
            <a:off x="4547710" y="3034335"/>
            <a:ext cx="4158442" cy="355042"/>
          </a:xfrm>
        </p:spPr>
        <p:txBody>
          <a:bodyPr>
            <a:noAutofit/>
          </a:bodyPr>
          <a:lstStyle>
            <a:lvl1pPr marL="0" indent="0" algn="l">
              <a:buNone/>
              <a:defRPr kumimoji="0" lang="en-IN" sz="1800" b="0" i="0" u="none" strike="noStrike" kern="1200" cap="none" spc="0" normalizeH="0" baseline="0" noProof="0" dirty="0" smtClean="0">
                <a:ln>
                  <a:noFill/>
                </a:ln>
                <a:solidFill>
                  <a:schemeClr val="accent2"/>
                </a:solidFill>
                <a:effectLst/>
                <a:uLnTx/>
                <a:uFillTx/>
                <a:latin typeface="+mj-lt"/>
                <a:ea typeface="+mn-ea"/>
                <a:cs typeface="Arial"/>
              </a:defRPr>
            </a:lvl1pPr>
          </a:lstStyle>
          <a:p>
            <a:pPr lvl="0"/>
            <a:r>
              <a:rPr lang="en-US" dirty="0" smtClean="0"/>
              <a:t>Designation</a:t>
            </a:r>
            <a:endParaRPr lang="en-IN" dirty="0"/>
          </a:p>
        </p:txBody>
      </p:sp>
      <p:cxnSp>
        <p:nvCxnSpPr>
          <p:cNvPr id="15" name="Straight Connector 14"/>
          <p:cNvCxnSpPr/>
          <p:nvPr/>
        </p:nvCxnSpPr>
        <p:spPr>
          <a:xfrm rot="5400000">
            <a:off x="2932269" y="2741456"/>
            <a:ext cx="2754000" cy="1588"/>
          </a:xfrm>
          <a:prstGeom prst="line">
            <a:avLst/>
          </a:prstGeom>
          <a:ln w="19050">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lide with customer logo">
    <p:bg>
      <p:bgPr>
        <a:solidFill>
          <a:schemeClr val="bg1"/>
        </a:solidFill>
        <a:effectLst/>
      </p:bgPr>
    </p:bg>
    <p:spTree>
      <p:nvGrpSpPr>
        <p:cNvPr id="1" name=""/>
        <p:cNvGrpSpPr/>
        <p:nvPr/>
      </p:nvGrpSpPr>
      <p:grpSpPr>
        <a:xfrm>
          <a:off x="0" y="0"/>
          <a:ext cx="0" cy="0"/>
          <a:chOff x="0" y="0"/>
          <a:chExt cx="0" cy="0"/>
        </a:xfrm>
      </p:grpSpPr>
      <p:sp>
        <p:nvSpPr>
          <p:cNvPr id="16" name="Picture Placeholder 9"/>
          <p:cNvSpPr>
            <a:spLocks noGrp="1"/>
          </p:cNvSpPr>
          <p:nvPr>
            <p:ph type="pic" sz="quarter" idx="10" hasCustomPrompt="1"/>
          </p:nvPr>
        </p:nvSpPr>
        <p:spPr>
          <a:xfrm>
            <a:off x="2612799" y="1970769"/>
            <a:ext cx="1447572" cy="1643288"/>
          </a:xfrm>
        </p:spPr>
        <p:txBody>
          <a:bodyPr>
            <a:noAutofit/>
          </a:bodyPr>
          <a:lstStyle>
            <a:lvl1pPr marL="0" indent="0" algn="ctr">
              <a:buNone/>
              <a:defRPr sz="1100" baseline="0">
                <a:solidFill>
                  <a:schemeClr val="accent2"/>
                </a:solidFill>
                <a:latin typeface="+mj-lt"/>
              </a:defRPr>
            </a:lvl1pPr>
          </a:lstStyle>
          <a:p>
            <a:r>
              <a:rPr lang="en-US" dirty="0" smtClean="0"/>
              <a:t>Click here to add Customer / Partner Logo</a:t>
            </a:r>
            <a:endParaRPr lang="en-IN"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2" y="1666795"/>
            <a:ext cx="1872341" cy="2080380"/>
          </a:xfrm>
          <a:prstGeom prst="rect">
            <a:avLst/>
          </a:prstGeom>
        </p:spPr>
      </p:pic>
      <p:sp>
        <p:nvSpPr>
          <p:cNvPr id="14" name="Rectangle 13"/>
          <p:cNvSpPr/>
          <p:nvPr/>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solidFill>
                <a:schemeClr val="accent6">
                  <a:lumMod val="50000"/>
                </a:schemeClr>
              </a:solidFill>
              <a:latin typeface="+mj-lt"/>
            </a:endParaRPr>
          </a:p>
        </p:txBody>
      </p:sp>
      <p:pic>
        <p:nvPicPr>
          <p:cNvPr id="15" name="Picture 14" descr="WIPRO PPT Design.jpg"/>
          <p:cNvPicPr>
            <a:picLocks noChangeAspect="1"/>
          </p:cNvPicPr>
          <p:nvPr/>
        </p:nvPicPr>
        <p:blipFill>
          <a:blip r:embed="rId3"/>
          <a:stretch>
            <a:fillRect/>
          </a:stretch>
        </p:blipFill>
        <p:spPr>
          <a:xfrm>
            <a:off x="5121" y="4471039"/>
            <a:ext cx="9133758" cy="2171061"/>
          </a:xfrm>
          <a:prstGeom prst="rect">
            <a:avLst/>
          </a:prstGeom>
        </p:spPr>
      </p:pic>
      <p:sp>
        <p:nvSpPr>
          <p:cNvPr id="11" name="Text Placeholder 56"/>
          <p:cNvSpPr>
            <a:spLocks noGrp="1"/>
          </p:cNvSpPr>
          <p:nvPr>
            <p:ph type="body" sz="quarter" idx="20" hasCustomPrompt="1"/>
          </p:nvPr>
        </p:nvSpPr>
        <p:spPr>
          <a:xfrm>
            <a:off x="4559968" y="3157132"/>
            <a:ext cx="4158442" cy="387090"/>
          </a:xfrm>
        </p:spPr>
        <p:txBody>
          <a:bodyPr>
            <a:noAutofit/>
          </a:bodyPr>
          <a:lstStyle>
            <a:lvl1pPr marL="0" indent="0" algn="l">
              <a:buNone/>
              <a:defRPr kumimoji="0" lang="en-IN" sz="1800" b="0" i="0" u="none" strike="noStrike" kern="1200" cap="none" spc="0" normalizeH="0" baseline="0" noProof="0" dirty="0" smtClean="0">
                <a:ln>
                  <a:noFill/>
                </a:ln>
                <a:solidFill>
                  <a:schemeClr val="accent2"/>
                </a:solidFill>
                <a:effectLst/>
                <a:uLnTx/>
                <a:uFillTx/>
                <a:latin typeface="+mj-lt"/>
                <a:ea typeface="+mn-ea"/>
                <a:cs typeface="Arial"/>
              </a:defRPr>
            </a:lvl1pPr>
          </a:lstStyle>
          <a:p>
            <a:pPr lvl="0"/>
            <a:r>
              <a:rPr lang="en-US" dirty="0" smtClean="0"/>
              <a:t>Your Name</a:t>
            </a:r>
            <a:endParaRPr lang="en-IN" dirty="0"/>
          </a:p>
        </p:txBody>
      </p:sp>
      <p:sp>
        <p:nvSpPr>
          <p:cNvPr id="13" name="Title 1"/>
          <p:cNvSpPr>
            <a:spLocks noGrp="1"/>
          </p:cNvSpPr>
          <p:nvPr>
            <p:ph type="ctrTitle" hasCustomPrompt="1"/>
          </p:nvPr>
        </p:nvSpPr>
        <p:spPr>
          <a:xfrm>
            <a:off x="4559742" y="1480457"/>
            <a:ext cx="4142266" cy="1547161"/>
          </a:xfrm>
          <a:noFill/>
        </p:spPr>
        <p:txBody>
          <a:bodyPr wrap="square" rtlCol="0" anchor="ctr">
            <a:normAutofit/>
          </a:bodyPr>
          <a:lstStyle>
            <a:lvl1pPr marL="0" algn="l">
              <a:defRPr lang="en-US" sz="3400" dirty="0">
                <a:solidFill>
                  <a:schemeClr val="accent2"/>
                </a:solidFill>
                <a:latin typeface="+mj-lt"/>
                <a:ea typeface="+mn-ea"/>
                <a:cs typeface="Arial"/>
              </a:defRPr>
            </a:lvl1pPr>
          </a:lstStyle>
          <a:p>
            <a:pPr marL="0" lvl="0" algn="l"/>
            <a:r>
              <a:rPr lang="en-US" dirty="0" smtClean="0"/>
              <a:t>Insert Title</a:t>
            </a:r>
            <a:br>
              <a:rPr lang="en-US" dirty="0" smtClean="0"/>
            </a:br>
            <a:r>
              <a:rPr lang="en-US" dirty="0" smtClean="0"/>
              <a:t>Here</a:t>
            </a:r>
            <a:endParaRPr lang="en-US" dirty="0"/>
          </a:p>
        </p:txBody>
      </p:sp>
      <p:sp>
        <p:nvSpPr>
          <p:cNvPr id="25" name="Text Placeholder 56"/>
          <p:cNvSpPr>
            <a:spLocks noGrp="1"/>
          </p:cNvSpPr>
          <p:nvPr>
            <p:ph type="body" sz="quarter" idx="21" hasCustomPrompt="1"/>
          </p:nvPr>
        </p:nvSpPr>
        <p:spPr>
          <a:xfrm>
            <a:off x="4572000" y="3642077"/>
            <a:ext cx="4158442" cy="409914"/>
          </a:xfrm>
        </p:spPr>
        <p:txBody>
          <a:bodyPr>
            <a:noAutofit/>
          </a:bodyPr>
          <a:lstStyle>
            <a:lvl1pPr marL="0" indent="0" algn="l">
              <a:buNone/>
              <a:defRPr kumimoji="0" lang="en-IN" sz="1800" b="0" i="0" u="none" strike="noStrike" kern="1200" cap="none" spc="0" normalizeH="0" baseline="0" noProof="0" dirty="0" smtClean="0">
                <a:ln>
                  <a:noFill/>
                </a:ln>
                <a:solidFill>
                  <a:schemeClr val="accent2"/>
                </a:solidFill>
                <a:effectLst/>
                <a:uLnTx/>
                <a:uFillTx/>
                <a:latin typeface="+mj-lt"/>
                <a:ea typeface="+mn-ea"/>
                <a:cs typeface="Arial"/>
              </a:defRPr>
            </a:lvl1pPr>
          </a:lstStyle>
          <a:p>
            <a:pPr lvl="0"/>
            <a:r>
              <a:rPr lang="en-US" dirty="0" smtClean="0"/>
              <a:t>Designation</a:t>
            </a:r>
            <a:endParaRPr lang="en-IN" dirty="0"/>
          </a:p>
        </p:txBody>
      </p:sp>
      <p:cxnSp>
        <p:nvCxnSpPr>
          <p:cNvPr id="17" name="Straight Connector 16"/>
          <p:cNvCxnSpPr/>
          <p:nvPr/>
        </p:nvCxnSpPr>
        <p:spPr>
          <a:xfrm rot="5400000">
            <a:off x="2932269" y="2741456"/>
            <a:ext cx="2754000" cy="1588"/>
          </a:xfrm>
          <a:prstGeom prst="line">
            <a:avLst/>
          </a:prstGeom>
          <a:ln w="19050">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9468675"/>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breaker slide with customer logo">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latin typeface="+mj-lt"/>
            </a:endParaRPr>
          </a:p>
        </p:txBody>
      </p:sp>
      <p:pic>
        <p:nvPicPr>
          <p:cNvPr id="17" name="Picture 16" descr="WIPRO PPT Design.jpg"/>
          <p:cNvPicPr>
            <a:picLocks noChangeAspect="1"/>
          </p:cNvPicPr>
          <p:nvPr/>
        </p:nvPicPr>
        <p:blipFill>
          <a:blip r:embed="rId2"/>
          <a:stretch>
            <a:fillRect/>
          </a:stretch>
        </p:blipFill>
        <p:spPr>
          <a:xfrm>
            <a:off x="5121" y="4471039"/>
            <a:ext cx="9133758" cy="2171061"/>
          </a:xfrm>
          <a:prstGeom prst="rect">
            <a:avLst/>
          </a:prstGeom>
        </p:spPr>
      </p:pic>
      <p:sp>
        <p:nvSpPr>
          <p:cNvPr id="11" name="Text Placeholder 12"/>
          <p:cNvSpPr>
            <a:spLocks noGrp="1"/>
          </p:cNvSpPr>
          <p:nvPr>
            <p:ph type="body" sz="quarter" idx="11" hasCustomPrompt="1"/>
          </p:nvPr>
        </p:nvSpPr>
        <p:spPr>
          <a:xfrm>
            <a:off x="674914" y="2667681"/>
            <a:ext cx="7794172" cy="663575"/>
          </a:xfrm>
        </p:spPr>
        <p:txBody>
          <a:bodyPr>
            <a:normAutofit/>
          </a:bodyPr>
          <a:lstStyle>
            <a:lvl1pPr algn="ctr">
              <a:buNone/>
              <a:defRPr lang="en-US" sz="3400" b="1" kern="1200" baseline="0" dirty="0" smtClean="0">
                <a:solidFill>
                  <a:schemeClr val="accent2"/>
                </a:solidFill>
                <a:latin typeface="+mj-lt"/>
                <a:ea typeface="+mn-ea"/>
                <a:cs typeface="Arial"/>
              </a:defRPr>
            </a:lvl1pPr>
          </a:lstStyle>
          <a:p>
            <a:pPr lvl="0"/>
            <a:r>
              <a:rPr lang="en-US" dirty="0" smtClean="0"/>
              <a:t>Section Name Here</a:t>
            </a:r>
          </a:p>
        </p:txBody>
      </p:sp>
      <p:sp>
        <p:nvSpPr>
          <p:cNvPr id="12" name="Text Placeholder 12"/>
          <p:cNvSpPr>
            <a:spLocks noGrp="1"/>
          </p:cNvSpPr>
          <p:nvPr>
            <p:ph type="body" sz="quarter" idx="12" hasCustomPrompt="1"/>
          </p:nvPr>
        </p:nvSpPr>
        <p:spPr>
          <a:xfrm>
            <a:off x="674914" y="3441565"/>
            <a:ext cx="7794172" cy="389182"/>
          </a:xfrm>
        </p:spPr>
        <p:txBody>
          <a:bodyPr>
            <a:normAutofit/>
          </a:bodyPr>
          <a:lstStyle>
            <a:lvl1pPr algn="ctr">
              <a:buNone/>
              <a:defRPr lang="en-US" sz="1800" b="0" kern="1200" dirty="0" smtClean="0">
                <a:solidFill>
                  <a:schemeClr val="accent2"/>
                </a:solidFill>
                <a:latin typeface="+mj-lt"/>
                <a:ea typeface="+mn-ea"/>
                <a:cs typeface="Arial"/>
              </a:defRPr>
            </a:lvl1pPr>
          </a:lstStyle>
          <a:p>
            <a:pPr lvl="0"/>
            <a:r>
              <a:rPr lang="en-US" dirty="0" smtClean="0"/>
              <a:t>Who what when where</a:t>
            </a:r>
          </a:p>
        </p:txBody>
      </p:sp>
      <p:sp>
        <p:nvSpPr>
          <p:cNvPr id="18" name="Picture Placeholder 9"/>
          <p:cNvSpPr>
            <a:spLocks noGrp="1"/>
          </p:cNvSpPr>
          <p:nvPr>
            <p:ph type="pic" sz="quarter" idx="10" hasCustomPrompt="1"/>
          </p:nvPr>
        </p:nvSpPr>
        <p:spPr>
          <a:xfrm>
            <a:off x="8012113" y="316140"/>
            <a:ext cx="903287" cy="848631"/>
          </a:xfrm>
        </p:spPr>
        <p:txBody>
          <a:bodyPr>
            <a:noAutofit/>
          </a:bodyPr>
          <a:lstStyle>
            <a:lvl1pPr marL="0" indent="0" algn="ctr">
              <a:buNone/>
              <a:defRPr sz="1100" baseline="0">
                <a:latin typeface="+mj-lt"/>
              </a:defRPr>
            </a:lvl1pPr>
          </a:lstStyle>
          <a:p>
            <a:r>
              <a:rPr lang="en-US" dirty="0" smtClean="0"/>
              <a:t>Click here to add Customer / Partner Logo</a:t>
            </a:r>
            <a:endParaRPr lang="en-IN" dirty="0"/>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7416" y="183943"/>
            <a:ext cx="1014683" cy="1127426"/>
          </a:xfrm>
          <a:prstGeom prst="rect">
            <a:avLst/>
          </a:prstGeom>
        </p:spPr>
      </p:pic>
    </p:spTree>
    <p:extLst>
      <p:ext uri="{BB962C8B-B14F-4D97-AF65-F5344CB8AC3E}">
        <p14:creationId xmlns:p14="http://schemas.microsoft.com/office/powerpoint/2010/main" val="36964695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hank you slide with customer logo">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0" hasCustomPrompt="1"/>
          </p:nvPr>
        </p:nvSpPr>
        <p:spPr>
          <a:xfrm>
            <a:off x="2612799" y="1970769"/>
            <a:ext cx="1447572" cy="1643288"/>
          </a:xfrm>
        </p:spPr>
        <p:txBody>
          <a:bodyPr>
            <a:noAutofit/>
          </a:bodyPr>
          <a:lstStyle>
            <a:lvl1pPr marL="0" indent="0" algn="ctr">
              <a:buNone/>
              <a:defRPr sz="1100" baseline="0">
                <a:latin typeface="+mj-lt"/>
              </a:defRPr>
            </a:lvl1pPr>
          </a:lstStyle>
          <a:p>
            <a:r>
              <a:rPr lang="en-US" dirty="0" smtClean="0"/>
              <a:t>Click here to add Customer / Partner Logo</a:t>
            </a:r>
            <a:endParaRPr lang="en-IN"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2" y="1666795"/>
            <a:ext cx="1872341" cy="2080380"/>
          </a:xfrm>
          <a:prstGeom prst="rect">
            <a:avLst/>
          </a:prstGeom>
        </p:spPr>
      </p:pic>
      <p:sp>
        <p:nvSpPr>
          <p:cNvPr id="16" name="Rectangle 15"/>
          <p:cNvSpPr/>
          <p:nvPr/>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latin typeface="+mj-lt"/>
            </a:endParaRPr>
          </a:p>
        </p:txBody>
      </p:sp>
      <p:pic>
        <p:nvPicPr>
          <p:cNvPr id="17" name="Picture 16" descr="WIPRO PPT Design.jpg"/>
          <p:cNvPicPr>
            <a:picLocks noChangeAspect="1"/>
          </p:cNvPicPr>
          <p:nvPr/>
        </p:nvPicPr>
        <p:blipFill>
          <a:blip r:embed="rId3"/>
          <a:stretch>
            <a:fillRect/>
          </a:stretch>
        </p:blipFill>
        <p:spPr>
          <a:xfrm>
            <a:off x="5121" y="4471039"/>
            <a:ext cx="9133758" cy="2171061"/>
          </a:xfrm>
          <a:prstGeom prst="rect">
            <a:avLst/>
          </a:prstGeom>
        </p:spPr>
      </p:pic>
      <p:sp>
        <p:nvSpPr>
          <p:cNvPr id="23" name="Text Placeholder 56"/>
          <p:cNvSpPr>
            <a:spLocks noGrp="1"/>
          </p:cNvSpPr>
          <p:nvPr>
            <p:ph type="body" sz="quarter" idx="20" hasCustomPrompt="1"/>
          </p:nvPr>
        </p:nvSpPr>
        <p:spPr>
          <a:xfrm>
            <a:off x="4700110" y="2589327"/>
            <a:ext cx="4158442" cy="373330"/>
          </a:xfrm>
        </p:spPr>
        <p:txBody>
          <a:bodyPr>
            <a:noAutofit/>
          </a:bodyPr>
          <a:lstStyle>
            <a:lvl1pPr marL="0" indent="0" algn="l">
              <a:buNone/>
              <a:defRPr kumimoji="0" lang="en-IN" sz="1800" b="0" i="0" u="none" strike="noStrike" kern="1200" cap="none" spc="0" normalizeH="0" baseline="0" noProof="0" dirty="0" smtClean="0">
                <a:ln>
                  <a:noFill/>
                </a:ln>
                <a:solidFill>
                  <a:schemeClr val="accent2"/>
                </a:solidFill>
                <a:effectLst/>
                <a:uLnTx/>
                <a:uFillTx/>
                <a:latin typeface="+mj-lt"/>
                <a:ea typeface="+mn-ea"/>
                <a:cs typeface="Arial"/>
              </a:defRPr>
            </a:lvl1pPr>
          </a:lstStyle>
          <a:p>
            <a:pPr lvl="0"/>
            <a:r>
              <a:rPr lang="en-US" dirty="0" smtClean="0"/>
              <a:t>Your Name</a:t>
            </a:r>
            <a:endParaRPr lang="en-IN" dirty="0"/>
          </a:p>
        </p:txBody>
      </p:sp>
      <p:sp>
        <p:nvSpPr>
          <p:cNvPr id="24" name="Text Placeholder 56"/>
          <p:cNvSpPr>
            <a:spLocks noGrp="1"/>
          </p:cNvSpPr>
          <p:nvPr>
            <p:ph type="body" sz="quarter" idx="21" hasCustomPrompt="1"/>
          </p:nvPr>
        </p:nvSpPr>
        <p:spPr>
          <a:xfrm>
            <a:off x="4700110" y="3519388"/>
            <a:ext cx="4158442" cy="314777"/>
          </a:xfrm>
        </p:spPr>
        <p:txBody>
          <a:bodyPr>
            <a:noAutofit/>
          </a:bodyPr>
          <a:lstStyle>
            <a:lvl1pPr algn="l">
              <a:buNone/>
              <a:defRPr kumimoji="0" lang="en-IN" sz="1800" b="0" i="0" u="none" strike="noStrike" kern="1200" cap="none" spc="0" normalizeH="0" baseline="0" noProof="0" dirty="0" smtClean="0">
                <a:ln>
                  <a:noFill/>
                </a:ln>
                <a:solidFill>
                  <a:schemeClr val="accent2"/>
                </a:solidFill>
                <a:effectLst/>
                <a:uLnTx/>
                <a:uFillTx/>
                <a:latin typeface="+mj-lt"/>
                <a:ea typeface="+mn-ea"/>
                <a:cs typeface="Arial"/>
              </a:defRPr>
            </a:lvl1pPr>
          </a:lstStyle>
          <a:p>
            <a:pPr lvl="0"/>
            <a:r>
              <a:rPr lang="en-US" dirty="0" smtClean="0"/>
              <a:t>Email ID</a:t>
            </a:r>
            <a:endParaRPr lang="en-IN" dirty="0"/>
          </a:p>
        </p:txBody>
      </p:sp>
      <p:sp>
        <p:nvSpPr>
          <p:cNvPr id="10" name="Title 3"/>
          <p:cNvSpPr>
            <a:spLocks noGrp="1"/>
          </p:cNvSpPr>
          <p:nvPr>
            <p:ph type="ctrTitle" hasCustomPrompt="1"/>
          </p:nvPr>
        </p:nvSpPr>
        <p:spPr>
          <a:xfrm>
            <a:off x="4700110" y="1767649"/>
            <a:ext cx="4203553" cy="553998"/>
          </a:xfrm>
        </p:spPr>
        <p:txBody>
          <a:bodyPr/>
          <a:lstStyle>
            <a:lvl1pPr>
              <a:defRPr>
                <a:solidFill>
                  <a:schemeClr val="accent2"/>
                </a:solidFill>
                <a:latin typeface="+mj-lt"/>
              </a:defRPr>
            </a:lvl1pPr>
          </a:lstStyle>
          <a:p>
            <a:r>
              <a:rPr lang="en-US" dirty="0" smtClean="0"/>
              <a:t>Thank you</a:t>
            </a:r>
            <a:endParaRPr lang="en-US" dirty="0"/>
          </a:p>
        </p:txBody>
      </p:sp>
      <p:cxnSp>
        <p:nvCxnSpPr>
          <p:cNvPr id="11" name="Straight Connector 10"/>
          <p:cNvCxnSpPr/>
          <p:nvPr/>
        </p:nvCxnSpPr>
        <p:spPr>
          <a:xfrm rot="5400000">
            <a:off x="2964607" y="2781258"/>
            <a:ext cx="2754000" cy="1588"/>
          </a:xfrm>
          <a:prstGeom prst="line">
            <a:avLst/>
          </a:prstGeom>
          <a:ln w="19050">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2" name="Text Placeholder 56"/>
          <p:cNvSpPr>
            <a:spLocks noGrp="1"/>
          </p:cNvSpPr>
          <p:nvPr>
            <p:ph type="body" sz="quarter" idx="22" hasCustomPrompt="1"/>
          </p:nvPr>
        </p:nvSpPr>
        <p:spPr>
          <a:xfrm>
            <a:off x="4706206" y="3052623"/>
            <a:ext cx="4158442" cy="373330"/>
          </a:xfrm>
        </p:spPr>
        <p:txBody>
          <a:bodyPr>
            <a:noAutofit/>
          </a:bodyPr>
          <a:lstStyle>
            <a:lvl1pPr marL="0" indent="0" algn="l">
              <a:buNone/>
              <a:defRPr kumimoji="0" lang="en-IN" sz="1800" b="0" i="0" u="none" strike="noStrike" kern="1200" cap="none" spc="0" normalizeH="0" baseline="0" noProof="0" dirty="0" smtClean="0">
                <a:ln>
                  <a:noFill/>
                </a:ln>
                <a:solidFill>
                  <a:schemeClr val="accent2"/>
                </a:solidFill>
                <a:effectLst/>
                <a:uLnTx/>
                <a:uFillTx/>
                <a:latin typeface="+mj-lt"/>
                <a:ea typeface="+mn-ea"/>
                <a:cs typeface="Arial"/>
              </a:defRPr>
            </a:lvl1pPr>
          </a:lstStyle>
          <a:p>
            <a:pPr lvl="0"/>
            <a:r>
              <a:rPr lang="en-US" dirty="0" smtClean="0"/>
              <a:t>Designation</a:t>
            </a:r>
            <a:endParaRPr lang="en-IN" dirty="0"/>
          </a:p>
        </p:txBody>
      </p:sp>
    </p:spTree>
    <p:extLst>
      <p:ext uri="{BB962C8B-B14F-4D97-AF65-F5344CB8AC3E}">
        <p14:creationId xmlns:p14="http://schemas.microsoft.com/office/powerpoint/2010/main" val="2347074641"/>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ED3446BD-6F2E-4977-995C-4B31C049B562}" type="datetimeFigureOut">
              <a:rPr lang="en-US" smtClean="0">
                <a:solidFill>
                  <a:prstClr val="black">
                    <a:tint val="75000"/>
                  </a:prstClr>
                </a:solidFill>
              </a:rPr>
              <a:pPr/>
              <a:t>5/9/2016</a:t>
            </a:fld>
            <a:endParaRPr lang="en-US">
              <a:solidFill>
                <a:prstClr val="black">
                  <a:tint val="75000"/>
                </a:prstClr>
              </a:solidFill>
            </a:endParaRPr>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8AF1B962-79BA-461A-B666-45735029BA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828701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breaker slide">
    <p:bg>
      <p:bgPr>
        <a:solidFill>
          <a:schemeClr val="bg1"/>
        </a:solidFill>
        <a:effectLst/>
      </p:bgPr>
    </p:bg>
    <p:spTree>
      <p:nvGrpSpPr>
        <p:cNvPr id="1" name=""/>
        <p:cNvGrpSpPr/>
        <p:nvPr/>
      </p:nvGrpSpPr>
      <p:grpSpPr>
        <a:xfrm>
          <a:off x="0" y="0"/>
          <a:ext cx="0" cy="0"/>
          <a:chOff x="0" y="0"/>
          <a:chExt cx="0" cy="0"/>
        </a:xfrm>
      </p:grpSpPr>
      <p:sp>
        <p:nvSpPr>
          <p:cNvPr id="11" name="Rectangle 10"/>
          <p:cNvSpPr/>
          <p:nvPr/>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latin typeface="+mj-lt"/>
            </a:endParaRPr>
          </a:p>
        </p:txBody>
      </p:sp>
      <p:sp>
        <p:nvSpPr>
          <p:cNvPr id="6" name="Text Placeholder 3"/>
          <p:cNvSpPr>
            <a:spLocks noGrp="1"/>
          </p:cNvSpPr>
          <p:nvPr>
            <p:ph type="body" sz="quarter" idx="11" hasCustomPrompt="1"/>
          </p:nvPr>
        </p:nvSpPr>
        <p:spPr>
          <a:xfrm>
            <a:off x="469901" y="2560320"/>
            <a:ext cx="8229600" cy="640080"/>
          </a:xfrm>
        </p:spPr>
        <p:txBody>
          <a:bodyPr>
            <a:normAutofit/>
          </a:bodyPr>
          <a:lstStyle>
            <a:lvl1pPr algn="ctr">
              <a:buNone/>
              <a:defRPr kumimoji="0" lang="en-US" sz="3400" b="1" i="0" u="none" strike="noStrike" kern="1200" cap="none" spc="0" normalizeH="0" baseline="0" noProof="0" dirty="0" smtClean="0">
                <a:ln>
                  <a:noFill/>
                </a:ln>
                <a:solidFill>
                  <a:schemeClr val="accent2"/>
                </a:solidFill>
                <a:effectLst/>
                <a:uLnTx/>
                <a:uFillTx/>
                <a:latin typeface="+mj-lt"/>
                <a:ea typeface="+mn-ea"/>
                <a:cs typeface="Arial"/>
              </a:defRPr>
            </a:lvl1pPr>
          </a:lstStyle>
          <a:p>
            <a:pPr lvl="0"/>
            <a:r>
              <a:rPr lang="en-US" dirty="0" smtClean="0"/>
              <a:t>Section Name Here</a:t>
            </a:r>
          </a:p>
        </p:txBody>
      </p:sp>
      <p:sp>
        <p:nvSpPr>
          <p:cNvPr id="8" name="Text Placeholder 3"/>
          <p:cNvSpPr>
            <a:spLocks noGrp="1"/>
          </p:cNvSpPr>
          <p:nvPr>
            <p:ph type="body" sz="quarter" idx="12" hasCustomPrompt="1"/>
          </p:nvPr>
        </p:nvSpPr>
        <p:spPr>
          <a:xfrm>
            <a:off x="469901" y="3352800"/>
            <a:ext cx="8229600" cy="457200"/>
          </a:xfrm>
        </p:spPr>
        <p:txBody>
          <a:bodyPr>
            <a:normAutofit/>
          </a:bodyPr>
          <a:lstStyle>
            <a:lvl1pPr algn="ctr">
              <a:buNone/>
              <a:defRPr kumimoji="0" lang="en-US" sz="1800" b="0" i="0" u="none" strike="noStrike" kern="1200" cap="none" spc="0" normalizeH="0" baseline="0" noProof="0" dirty="0" smtClean="0">
                <a:ln>
                  <a:noFill/>
                </a:ln>
                <a:solidFill>
                  <a:schemeClr val="accent2"/>
                </a:solidFill>
                <a:effectLst/>
                <a:uLnTx/>
                <a:uFillTx/>
                <a:latin typeface="+mj-lt"/>
                <a:ea typeface="+mn-ea"/>
                <a:cs typeface="Arial"/>
              </a:defRPr>
            </a:lvl1pPr>
          </a:lstStyle>
          <a:p>
            <a:pPr lvl="0"/>
            <a:r>
              <a:rPr lang="en-US" dirty="0" smtClean="0"/>
              <a:t>Who what when where</a:t>
            </a:r>
          </a:p>
        </p:txBody>
      </p:sp>
      <p:pic>
        <p:nvPicPr>
          <p:cNvPr id="7" name="Picture 6" descr="WIPRO PPT Design.jpg"/>
          <p:cNvPicPr>
            <a:picLocks noChangeAspect="1"/>
          </p:cNvPicPr>
          <p:nvPr/>
        </p:nvPicPr>
        <p:blipFill>
          <a:blip r:embed="rId2"/>
          <a:stretch>
            <a:fillRect/>
          </a:stretch>
        </p:blipFill>
        <p:spPr>
          <a:xfrm>
            <a:off x="5121" y="4471039"/>
            <a:ext cx="9133758" cy="2171061"/>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1685" y="107003"/>
            <a:ext cx="1044839" cy="1160933"/>
          </a:xfrm>
          <a:prstGeom prst="rect">
            <a:avLst/>
          </a:prstGeom>
        </p:spPr>
      </p:pic>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Content slid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109154"/>
            <a:ext cx="8229600" cy="553998"/>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a:solidFill>
                  <a:schemeClr val="accent2"/>
                </a:solidFill>
              </a:defRPr>
            </a:lvl1pPr>
          </a:lstStyle>
          <a:p>
            <a:pPr marL="0" lvl="0" eaLnBrk="0" hangingPunct="0">
              <a:spcBef>
                <a:spcPct val="20000"/>
              </a:spcBef>
            </a:pPr>
            <a:r>
              <a:rPr lang="en-US" smtClean="0"/>
              <a:t>Click to edit Master title style</a:t>
            </a:r>
            <a:endParaRPr lang="en-US" dirty="0"/>
          </a:p>
        </p:txBody>
      </p:sp>
      <p:sp>
        <p:nvSpPr>
          <p:cNvPr id="6" name="Text Placeholder 2"/>
          <p:cNvSpPr>
            <a:spLocks noGrp="1"/>
          </p:cNvSpPr>
          <p:nvPr>
            <p:ph idx="1"/>
          </p:nvPr>
        </p:nvSpPr>
        <p:spPr>
          <a:xfrm>
            <a:off x="457200" y="1144964"/>
            <a:ext cx="8229600" cy="5148260"/>
          </a:xfrm>
          <a:prstGeom prst="rect">
            <a:avLst/>
          </a:prstGeom>
        </p:spPr>
        <p:txBody>
          <a:bodyPr anchor="t">
            <a:normAutofit/>
          </a:bodyPr>
          <a:lstStyle>
            <a:lvl1pPr>
              <a:defRPr sz="2400"/>
            </a:lvl1pPr>
            <a:lvl2pPr>
              <a:defRPr sz="2000"/>
            </a:lvl2pPr>
            <a:lvl3pPr>
              <a:defRPr sz="1400"/>
            </a:lvl3pPr>
            <a:lvl4pPr>
              <a:defRPr sz="12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6260482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slide1">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7200" y="109154"/>
            <a:ext cx="8229600" cy="553998"/>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a:solidFill>
                  <a:schemeClr val="accent2"/>
                </a:solidFill>
              </a:defRPr>
            </a:lvl1pPr>
          </a:lstStyle>
          <a:p>
            <a:pPr marL="0" lvl="0" eaLnBrk="0" hangingPunct="0">
              <a:spcBef>
                <a:spcPct val="20000"/>
              </a:spcBef>
            </a:pPr>
            <a:r>
              <a:rPr lang="en-US" dirty="0" smtClean="0"/>
              <a:t>Two Columns</a:t>
            </a:r>
            <a:endParaRPr lang="en-US" dirty="0"/>
          </a:p>
        </p:txBody>
      </p:sp>
      <p:sp>
        <p:nvSpPr>
          <p:cNvPr id="6" name="Text Placeholder 6"/>
          <p:cNvSpPr>
            <a:spLocks noGrp="1"/>
          </p:cNvSpPr>
          <p:nvPr>
            <p:ph type="body" sz="quarter" idx="11" hasCustomPrompt="1"/>
          </p:nvPr>
        </p:nvSpPr>
        <p:spPr>
          <a:xfrm>
            <a:off x="752041" y="1667435"/>
            <a:ext cx="3497227" cy="4336293"/>
          </a:xfrm>
          <a:noFill/>
        </p:spPr>
        <p:txBody>
          <a:bodyPr/>
          <a:lstStyle>
            <a:lvl1pPr marL="171450" indent="-171450">
              <a:spcBef>
                <a:spcPts val="1200"/>
              </a:spcBef>
              <a:buClr>
                <a:srgbClr val="00B0F0"/>
              </a:buClr>
              <a:buFont typeface="Wingdings" panose="05000000000000000000" pitchFamily="2" charset="2"/>
              <a:buChar char="§"/>
              <a:defRPr sz="1800" baseline="0"/>
            </a:lvl1pPr>
          </a:lstStyle>
          <a:p>
            <a:pPr lvl="0"/>
            <a:r>
              <a:rPr lang="en-US" dirty="0" smtClean="0"/>
              <a:t>Column content slide – This is a slide with 2 columns and you can have text in bullet points under each column. You can have separate header for each of the columns in the blue box provided on top of each of the columns.</a:t>
            </a:r>
          </a:p>
          <a:p>
            <a:pPr lvl="0"/>
            <a:r>
              <a:rPr lang="en-US" dirty="0" smtClean="0"/>
              <a:t>Heading font size of the column should remain at 30 and the column content font size should not reduce beyond 16.</a:t>
            </a:r>
          </a:p>
        </p:txBody>
      </p:sp>
      <p:sp>
        <p:nvSpPr>
          <p:cNvPr id="12" name="Text Placeholder 6"/>
          <p:cNvSpPr>
            <a:spLocks noGrp="1"/>
          </p:cNvSpPr>
          <p:nvPr>
            <p:ph type="body" sz="quarter" idx="12" hasCustomPrompt="1"/>
          </p:nvPr>
        </p:nvSpPr>
        <p:spPr>
          <a:xfrm>
            <a:off x="4958280" y="1667435"/>
            <a:ext cx="3497227" cy="4336293"/>
          </a:xfrm>
          <a:noFill/>
        </p:spPr>
        <p:txBody>
          <a:bodyPr/>
          <a:lstStyle>
            <a:lvl1pPr marL="171450" indent="-171450">
              <a:spcBef>
                <a:spcPts val="1200"/>
              </a:spcBef>
              <a:buClr>
                <a:srgbClr val="00B0F0"/>
              </a:buClr>
              <a:buFont typeface="Wingdings" panose="05000000000000000000" pitchFamily="2" charset="2"/>
              <a:buChar char="§"/>
              <a:defRPr sz="1800" baseline="0"/>
            </a:lvl1pPr>
          </a:lstStyle>
          <a:p>
            <a:pPr lvl="0"/>
            <a:r>
              <a:rPr lang="en-US" dirty="0" smtClean="0"/>
              <a:t>Column content slide – This is a slide with 2 columns and you can have text in bullet points under each column. You can have separate header for each of the columns in the blue box provided on top of each of the columns.</a:t>
            </a:r>
          </a:p>
          <a:p>
            <a:pPr lvl="0"/>
            <a:r>
              <a:rPr lang="en-US" dirty="0" smtClean="0"/>
              <a:t>Heading font size of the column should remain at 30 and the column content font size should not reduce beyond 16.</a:t>
            </a:r>
          </a:p>
        </p:txBody>
      </p:sp>
      <p:sp>
        <p:nvSpPr>
          <p:cNvPr id="20" name="Text Placeholder 6"/>
          <p:cNvSpPr>
            <a:spLocks noGrp="1"/>
          </p:cNvSpPr>
          <p:nvPr>
            <p:ph type="body" sz="quarter" idx="13" hasCustomPrompt="1"/>
          </p:nvPr>
        </p:nvSpPr>
        <p:spPr>
          <a:xfrm>
            <a:off x="752041" y="914401"/>
            <a:ext cx="3497227" cy="645459"/>
          </a:xfrm>
          <a:noFill/>
          <a:ln>
            <a:solidFill>
              <a:schemeClr val="accent2">
                <a:lumMod val="20000"/>
                <a:lumOff val="80000"/>
              </a:schemeClr>
            </a:solidFill>
          </a:ln>
        </p:spPr>
        <p:txBody>
          <a:bodyPr anchor="ctr"/>
          <a:lstStyle>
            <a:lvl1pPr marL="0" indent="0" algn="ctr">
              <a:spcBef>
                <a:spcPts val="1200"/>
              </a:spcBef>
              <a:buClr>
                <a:srgbClr val="00B0F0"/>
              </a:buClr>
              <a:buFontTx/>
              <a:buNone/>
              <a:defRPr sz="2000" b="1" baseline="0"/>
            </a:lvl1pPr>
          </a:lstStyle>
          <a:p>
            <a:pPr lvl="0"/>
            <a:r>
              <a:rPr lang="en-US" dirty="0" smtClean="0"/>
              <a:t>Click to Add Title</a:t>
            </a:r>
          </a:p>
        </p:txBody>
      </p:sp>
      <p:sp>
        <p:nvSpPr>
          <p:cNvPr id="21" name="Text Placeholder 6"/>
          <p:cNvSpPr>
            <a:spLocks noGrp="1"/>
          </p:cNvSpPr>
          <p:nvPr>
            <p:ph type="body" sz="quarter" idx="14" hasCustomPrompt="1"/>
          </p:nvPr>
        </p:nvSpPr>
        <p:spPr>
          <a:xfrm>
            <a:off x="4958279" y="914401"/>
            <a:ext cx="3497227" cy="645459"/>
          </a:xfrm>
          <a:noFill/>
          <a:ln>
            <a:solidFill>
              <a:schemeClr val="accent2">
                <a:lumMod val="20000"/>
                <a:lumOff val="80000"/>
              </a:schemeClr>
            </a:solidFill>
          </a:ln>
        </p:spPr>
        <p:txBody>
          <a:bodyPr anchor="ctr"/>
          <a:lstStyle>
            <a:lvl1pPr marL="0" indent="0" algn="ctr">
              <a:spcBef>
                <a:spcPts val="1200"/>
              </a:spcBef>
              <a:buClr>
                <a:srgbClr val="00B0F0"/>
              </a:buClr>
              <a:buFontTx/>
              <a:buNone/>
              <a:defRPr sz="2000" b="1" baseline="0"/>
            </a:lvl1pPr>
          </a:lstStyle>
          <a:p>
            <a:pPr lvl="0"/>
            <a:r>
              <a:rPr lang="en-US" dirty="0" smtClean="0"/>
              <a:t>Click to Add Title</a:t>
            </a: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Full imag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957943"/>
            <a:ext cx="9144000" cy="5486400"/>
          </a:xfrm>
        </p:spPr>
        <p:txBody>
          <a:bodyPr anchor="ctr">
            <a:normAutofit/>
          </a:bodyPr>
          <a:lstStyle>
            <a:lvl1pPr algn="ctr">
              <a:buNone/>
              <a:defRPr sz="5400" baseline="0">
                <a:solidFill>
                  <a:schemeClr val="accent2"/>
                </a:solidFill>
              </a:defRPr>
            </a:lvl1pPr>
          </a:lstStyle>
          <a:p>
            <a:r>
              <a:rPr lang="en-US" dirty="0" smtClean="0"/>
              <a:t>Click Icon to Add Picture</a:t>
            </a:r>
            <a:endParaRPr lang="en-IN" dirty="0"/>
          </a:p>
        </p:txBody>
      </p:sp>
      <p:sp>
        <p:nvSpPr>
          <p:cNvPr id="8" name="Text Placeholder 5"/>
          <p:cNvSpPr>
            <a:spLocks noGrp="1"/>
          </p:cNvSpPr>
          <p:nvPr>
            <p:ph type="body" sz="quarter" idx="11" hasCustomPrompt="1"/>
          </p:nvPr>
        </p:nvSpPr>
        <p:spPr>
          <a:xfrm>
            <a:off x="0" y="4517571"/>
            <a:ext cx="9144000" cy="1110343"/>
          </a:xfrm>
          <a:solidFill>
            <a:schemeClr val="accent2">
              <a:lumMod val="20000"/>
              <a:lumOff val="80000"/>
            </a:schemeClr>
          </a:solidFill>
          <a:ln>
            <a:noFill/>
          </a:ln>
          <a:effectLst/>
          <a:scene3d>
            <a:camera prst="orthographicFront">
              <a:rot lat="0" lon="0" rev="0"/>
            </a:camera>
            <a:lightRig rig="contrasting" dir="t">
              <a:rot lat="0" lon="0" rev="7800000"/>
            </a:lightRig>
          </a:scene3d>
          <a:sp3d>
            <a:bevelT w="139700" h="139700"/>
          </a:sp3d>
        </p:spPr>
        <p:txBody>
          <a:bodyPr anchor="ctr">
            <a:normAutofit/>
          </a:bodyPr>
          <a:lstStyle>
            <a:lvl1pPr algn="ctr">
              <a:buNone/>
              <a:defRPr lang="en-US" sz="1800" b="1" kern="1200" baseline="0" dirty="0" smtClean="0">
                <a:solidFill>
                  <a:schemeClr val="accent2"/>
                </a:solidFill>
                <a:latin typeface="+mj-lt"/>
                <a:ea typeface="+mn-ea"/>
                <a:cs typeface="Arial" pitchFamily="34" charset="0"/>
              </a:defRPr>
            </a:lvl1pPr>
          </a:lstStyle>
          <a:p>
            <a:pPr lvl="0"/>
            <a:r>
              <a:rPr lang="en-US" dirty="0" smtClean="0"/>
              <a:t>Insert Text Here</a:t>
            </a: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Full image slide covering the full area">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0"/>
            <a:ext cx="9144000" cy="6551407"/>
          </a:xfrm>
        </p:spPr>
        <p:txBody>
          <a:bodyPr anchor="ctr">
            <a:normAutofit/>
          </a:bodyPr>
          <a:lstStyle>
            <a:lvl1pPr algn="ctr">
              <a:buNone/>
              <a:defRPr sz="5400" baseline="0">
                <a:solidFill>
                  <a:schemeClr val="accent2"/>
                </a:solidFill>
              </a:defRPr>
            </a:lvl1pPr>
          </a:lstStyle>
          <a:p>
            <a:r>
              <a:rPr lang="en-US" dirty="0" smtClean="0"/>
              <a:t>Click Icon to Add Picture</a:t>
            </a:r>
            <a:endParaRPr lang="en-IN" dirty="0"/>
          </a:p>
        </p:txBody>
      </p:sp>
    </p:spTree>
    <p:extLst>
      <p:ext uri="{BB962C8B-B14F-4D97-AF65-F5344CB8AC3E}">
        <p14:creationId xmlns:p14="http://schemas.microsoft.com/office/powerpoint/2010/main" val="291793391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Vertical image with paragraph 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140" y="140511"/>
            <a:ext cx="8229600" cy="548640"/>
          </a:xfrm>
        </p:spPr>
        <p:txBody>
          <a:bodyPr/>
          <a:lstStyle>
            <a:lvl1pPr>
              <a:defRPr>
                <a:solidFill>
                  <a:schemeClr val="accent2"/>
                </a:solidFill>
              </a:defRPr>
            </a:lvl1pPr>
          </a:lstStyle>
          <a:p>
            <a:r>
              <a:rPr lang="en-US" dirty="0" smtClean="0"/>
              <a:t>Vertical Image with Paragraph Text</a:t>
            </a:r>
            <a:endParaRPr lang="en-IN" dirty="0"/>
          </a:p>
        </p:txBody>
      </p:sp>
      <p:sp>
        <p:nvSpPr>
          <p:cNvPr id="10" name="Picture Placeholder 8"/>
          <p:cNvSpPr>
            <a:spLocks noGrp="1"/>
          </p:cNvSpPr>
          <p:nvPr>
            <p:ph type="pic" sz="quarter" idx="10"/>
          </p:nvPr>
        </p:nvSpPr>
        <p:spPr>
          <a:xfrm>
            <a:off x="448140" y="1208314"/>
            <a:ext cx="4343400" cy="5029200"/>
          </a:xfrm>
        </p:spPr>
        <p:txBody>
          <a:bodyPr/>
          <a:lstStyle>
            <a:lvl1pPr>
              <a:buNone/>
              <a:defRPr>
                <a:solidFill>
                  <a:schemeClr val="accent2"/>
                </a:solidFill>
              </a:defRPr>
            </a:lvl1pPr>
          </a:lstStyle>
          <a:p>
            <a:r>
              <a:rPr lang="en-US" smtClean="0"/>
              <a:t>Click icon to add picture</a:t>
            </a:r>
            <a:endParaRPr lang="en-IN" dirty="0"/>
          </a:p>
        </p:txBody>
      </p:sp>
      <p:sp>
        <p:nvSpPr>
          <p:cNvPr id="7" name="Text Placeholder 6"/>
          <p:cNvSpPr>
            <a:spLocks noGrp="1"/>
          </p:cNvSpPr>
          <p:nvPr>
            <p:ph type="body" sz="quarter" idx="11" hasCustomPrompt="1"/>
          </p:nvPr>
        </p:nvSpPr>
        <p:spPr>
          <a:xfrm>
            <a:off x="5248740" y="2204357"/>
            <a:ext cx="3429000" cy="3063240"/>
          </a:xfrm>
        </p:spPr>
        <p:txBody>
          <a:bodyPr/>
          <a:lstStyle>
            <a:lvl1pPr marL="0" indent="0">
              <a:spcBef>
                <a:spcPts val="1200"/>
              </a:spcBef>
              <a:buNone/>
              <a:defRPr sz="2000" baseline="0"/>
            </a:lvl1pPr>
          </a:lstStyle>
          <a:p>
            <a:pPr lvl="0"/>
            <a:r>
              <a:rPr lang="en-US" dirty="0" smtClean="0"/>
              <a:t>This vertical image should be aligned left and centered vertically on the slide. Paragraph text should be centered vertically to the image. Insert text here. Keep text as minimal as possible</a:t>
            </a:r>
            <a:endParaRPr 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Vertical image with bullet points slide">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48140" y="140511"/>
            <a:ext cx="8229600" cy="553998"/>
          </a:xfrm>
        </p:spPr>
        <p:txBody>
          <a:bodyPr/>
          <a:lstStyle>
            <a:lvl1pPr>
              <a:defRPr>
                <a:solidFill>
                  <a:schemeClr val="accent2"/>
                </a:solidFill>
              </a:defRPr>
            </a:lvl1pPr>
          </a:lstStyle>
          <a:p>
            <a:r>
              <a:rPr lang="en-US" dirty="0" smtClean="0"/>
              <a:t>Vertical Image with Bullet Points</a:t>
            </a:r>
            <a:endParaRPr lang="en-IN" dirty="0"/>
          </a:p>
        </p:txBody>
      </p:sp>
      <p:sp>
        <p:nvSpPr>
          <p:cNvPr id="11" name="Picture Placeholder 8"/>
          <p:cNvSpPr>
            <a:spLocks noGrp="1"/>
          </p:cNvSpPr>
          <p:nvPr>
            <p:ph type="pic" sz="quarter" idx="10"/>
          </p:nvPr>
        </p:nvSpPr>
        <p:spPr>
          <a:xfrm>
            <a:off x="448140" y="1208314"/>
            <a:ext cx="4343400" cy="5029200"/>
          </a:xfrm>
        </p:spPr>
        <p:txBody>
          <a:bodyPr/>
          <a:lstStyle>
            <a:lvl1pPr>
              <a:buNone/>
              <a:defRPr>
                <a:solidFill>
                  <a:schemeClr val="accent2"/>
                </a:solidFill>
              </a:defRPr>
            </a:lvl1pPr>
          </a:lstStyle>
          <a:p>
            <a:r>
              <a:rPr lang="en-US" smtClean="0"/>
              <a:t>Click icon to add picture</a:t>
            </a:r>
            <a:endParaRPr lang="en-IN" dirty="0"/>
          </a:p>
        </p:txBody>
      </p:sp>
      <p:sp>
        <p:nvSpPr>
          <p:cNvPr id="14" name="Text Placeholder 6"/>
          <p:cNvSpPr>
            <a:spLocks noGrp="1"/>
          </p:cNvSpPr>
          <p:nvPr>
            <p:ph type="body" sz="quarter" idx="11" hasCustomPrompt="1"/>
          </p:nvPr>
        </p:nvSpPr>
        <p:spPr>
          <a:xfrm>
            <a:off x="5248740" y="1204856"/>
            <a:ext cx="3429000" cy="5217458"/>
          </a:xfrm>
        </p:spPr>
        <p:txBody>
          <a:bodyPr/>
          <a:lstStyle>
            <a:lvl1pPr marL="342900" marR="0" indent="-342900" algn="l" defTabSz="457200" rtl="0" eaLnBrk="1" fontAlgn="auto" latinLnBrk="0" hangingPunct="1">
              <a:lnSpc>
                <a:spcPct val="100000"/>
              </a:lnSpc>
              <a:spcBef>
                <a:spcPts val="1200"/>
              </a:spcBef>
              <a:spcAft>
                <a:spcPts val="0"/>
              </a:spcAft>
              <a:buClr>
                <a:srgbClr val="00B0F0"/>
              </a:buClr>
              <a:buSzTx/>
              <a:buFont typeface="Wingdings" pitchFamily="2" charset="2"/>
              <a:buChar char="§"/>
              <a:tabLst/>
              <a:defRPr sz="2000" baseline="0"/>
            </a:lvl1pPr>
          </a:lstStyle>
          <a:p>
            <a:pPr lvl="0"/>
            <a:r>
              <a:rPr lang="en-US" dirty="0" smtClean="0"/>
              <a:t>This vertical image should be aligned left and centered vertically on the slide. Paragraph text should be centered vertically to the image. Insert text here. Keep text as minimal as possible</a:t>
            </a:r>
            <a:br>
              <a:rPr lang="en-US" dirty="0" smtClean="0"/>
            </a:br>
            <a:r>
              <a:rPr lang="en-US" dirty="0" smtClean="0"/>
              <a:t>This vertical image should be aligned left and centered vertically on the slide. </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09154"/>
            <a:ext cx="8229600" cy="548640"/>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rmAutofit/>
          </a:bodyPr>
          <a:lstStyle/>
          <a:p>
            <a:pPr marL="0" lvl="0" eaLnBrk="0" hangingPunct="0">
              <a:spcBef>
                <a:spcPct val="20000"/>
              </a:spcBef>
            </a:pPr>
            <a:r>
              <a:rPr lang="en-US" smtClean="0"/>
              <a:t>Click to edit Master title style</a:t>
            </a:r>
            <a:endParaRPr lang="en-US" dirty="0"/>
          </a:p>
        </p:txBody>
      </p:sp>
      <p:sp>
        <p:nvSpPr>
          <p:cNvPr id="3" name="Text Placeholder 2"/>
          <p:cNvSpPr>
            <a:spLocks noGrp="1"/>
          </p:cNvSpPr>
          <p:nvPr>
            <p:ph type="body" idx="1"/>
          </p:nvPr>
        </p:nvSpPr>
        <p:spPr>
          <a:xfrm>
            <a:off x="457200" y="1144964"/>
            <a:ext cx="8229600" cy="5166360"/>
          </a:xfrm>
          <a:prstGeom prst="rect">
            <a:avLst/>
          </a:prstGeom>
        </p:spPr>
        <p:txBody>
          <a:bodyPr lIns="45720" tIns="45720" rIns="45720" bIns="45720" anchor="t" anchorCtr="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txBox="1">
            <a:spLocks/>
          </p:cNvSpPr>
          <p:nvPr/>
        </p:nvSpPr>
        <p:spPr>
          <a:xfrm>
            <a:off x="2926080" y="6673207"/>
            <a:ext cx="3291840" cy="148963"/>
          </a:xfrm>
          <a:prstGeom prst="rect">
            <a:avLst/>
          </a:prstGeom>
          <a:noFill/>
        </p:spPr>
        <p:txBody>
          <a:bodyPr vert="horz" lIns="91440" tIns="45720" rIns="9144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b="0" u="none" dirty="0" smtClean="0">
                <a:solidFill>
                  <a:schemeClr val="accent2"/>
                </a:solidFill>
              </a:rPr>
              <a:t>© 2015</a:t>
            </a:r>
            <a:r>
              <a:rPr lang="en-US" b="0" u="none" baseline="0" dirty="0" smtClean="0">
                <a:solidFill>
                  <a:schemeClr val="accent2"/>
                </a:solidFill>
              </a:rPr>
              <a:t> </a:t>
            </a:r>
            <a:r>
              <a:rPr lang="en-US" b="0" u="none" dirty="0" smtClean="0">
                <a:solidFill>
                  <a:schemeClr val="accent2"/>
                </a:solidFill>
              </a:rPr>
              <a:t> WIPRO LTD  |  WWW.WIPRO.COM  |  </a:t>
            </a:r>
            <a:r>
              <a:rPr lang="en-US" sz="800" b="0" i="0" u="none" kern="1200" dirty="0" smtClean="0">
                <a:solidFill>
                  <a:schemeClr val="accent2"/>
                </a:solidFill>
                <a:effectLst/>
                <a:latin typeface="Arial" pitchFamily="34" charset="0"/>
                <a:ea typeface="+mn-ea"/>
                <a:cs typeface="Arial" pitchFamily="34" charset="0"/>
              </a:rPr>
              <a:t>CONFIDENTIAL</a:t>
            </a:r>
            <a:endParaRPr lang="en-US" b="0" u="none" dirty="0">
              <a:solidFill>
                <a:schemeClr val="accent2"/>
              </a:solidFill>
            </a:endParaRPr>
          </a:p>
        </p:txBody>
      </p:sp>
      <p:sp>
        <p:nvSpPr>
          <p:cNvPr id="6" name="Footer Placeholder 4"/>
          <p:cNvSpPr txBox="1">
            <a:spLocks/>
          </p:cNvSpPr>
          <p:nvPr/>
        </p:nvSpPr>
        <p:spPr>
          <a:xfrm>
            <a:off x="10884" y="6647351"/>
            <a:ext cx="360000" cy="148963"/>
          </a:xfrm>
          <a:prstGeom prst="rect">
            <a:avLst/>
          </a:prstGeom>
          <a:noFill/>
        </p:spPr>
        <p:txBody>
          <a:bodyPr vert="horz" lIns="91440" tIns="45720" rIns="9144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5D61087F-CA7B-4F6C-AD54-FCE24029CF22}" type="slidenum">
              <a:rPr lang="en-US" sz="1000" smtClean="0">
                <a:solidFill>
                  <a:schemeClr val="accent2"/>
                </a:solidFill>
              </a:rPr>
              <a:pPr algn="l"/>
              <a:t>‹#›</a:t>
            </a:fld>
            <a:endParaRPr lang="en-US" sz="1000" dirty="0">
              <a:solidFill>
                <a:schemeClr val="accent2"/>
              </a:solidFill>
            </a:endParaRPr>
          </a:p>
        </p:txBody>
      </p:sp>
      <p:grpSp>
        <p:nvGrpSpPr>
          <p:cNvPr id="63" name="Group 62"/>
          <p:cNvGrpSpPr/>
          <p:nvPr/>
        </p:nvGrpSpPr>
        <p:grpSpPr>
          <a:xfrm>
            <a:off x="0" y="760413"/>
            <a:ext cx="9145588" cy="25200"/>
            <a:chOff x="0" y="3408363"/>
            <a:chExt cx="9145588" cy="41275"/>
          </a:xfrm>
        </p:grpSpPr>
        <p:sp>
          <p:nvSpPr>
            <p:cNvPr id="64" name="AutoShape 3"/>
            <p:cNvSpPr>
              <a:spLocks noChangeAspect="1" noChangeArrowheads="1" noTextEdit="1"/>
            </p:cNvSpPr>
            <p:nvPr/>
          </p:nvSpPr>
          <p:spPr bwMode="auto">
            <a:xfrm>
              <a:off x="0" y="3408363"/>
              <a:ext cx="9144000" cy="41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65" name="Rectangle 5"/>
            <p:cNvSpPr>
              <a:spLocks noChangeArrowheads="1"/>
            </p:cNvSpPr>
            <p:nvPr/>
          </p:nvSpPr>
          <p:spPr bwMode="auto">
            <a:xfrm>
              <a:off x="0" y="3408363"/>
              <a:ext cx="182563" cy="41275"/>
            </a:xfrm>
            <a:prstGeom prst="rect">
              <a:avLst/>
            </a:prstGeom>
            <a:solidFill>
              <a:srgbClr val="E31E2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66" name="Rectangle 6"/>
            <p:cNvSpPr>
              <a:spLocks noChangeArrowheads="1"/>
            </p:cNvSpPr>
            <p:nvPr/>
          </p:nvSpPr>
          <p:spPr bwMode="auto">
            <a:xfrm>
              <a:off x="0" y="3408363"/>
              <a:ext cx="365125" cy="41275"/>
            </a:xfrm>
            <a:prstGeom prst="rect">
              <a:avLst/>
            </a:prstGeom>
            <a:solidFill>
              <a:srgbClr val="E31E2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67" name="Rectangle 7"/>
            <p:cNvSpPr>
              <a:spLocks noChangeArrowheads="1"/>
            </p:cNvSpPr>
            <p:nvPr/>
          </p:nvSpPr>
          <p:spPr bwMode="auto">
            <a:xfrm>
              <a:off x="182563" y="3408363"/>
              <a:ext cx="366713" cy="41275"/>
            </a:xfrm>
            <a:prstGeom prst="rect">
              <a:avLst/>
            </a:prstGeom>
            <a:solidFill>
              <a:srgbClr val="E42C2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68" name="Rectangle 8"/>
            <p:cNvSpPr>
              <a:spLocks noChangeArrowheads="1"/>
            </p:cNvSpPr>
            <p:nvPr/>
          </p:nvSpPr>
          <p:spPr bwMode="auto">
            <a:xfrm>
              <a:off x="365125" y="3408363"/>
              <a:ext cx="366713" cy="41275"/>
            </a:xfrm>
            <a:prstGeom prst="rect">
              <a:avLst/>
            </a:prstGeom>
            <a:solidFill>
              <a:srgbClr val="E53A2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69" name="Rectangle 9"/>
            <p:cNvSpPr>
              <a:spLocks noChangeArrowheads="1"/>
            </p:cNvSpPr>
            <p:nvPr/>
          </p:nvSpPr>
          <p:spPr bwMode="auto">
            <a:xfrm>
              <a:off x="549275" y="3408363"/>
              <a:ext cx="365125" cy="41275"/>
            </a:xfrm>
            <a:prstGeom prst="rect">
              <a:avLst/>
            </a:prstGeom>
            <a:solidFill>
              <a:srgbClr val="E7462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70" name="Rectangle 10"/>
            <p:cNvSpPr>
              <a:spLocks noChangeArrowheads="1"/>
            </p:cNvSpPr>
            <p:nvPr/>
          </p:nvSpPr>
          <p:spPr bwMode="auto">
            <a:xfrm>
              <a:off x="731838" y="3408363"/>
              <a:ext cx="365125" cy="41275"/>
            </a:xfrm>
            <a:prstGeom prst="rect">
              <a:avLst/>
            </a:prstGeom>
            <a:solidFill>
              <a:srgbClr val="E851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71" name="Rectangle 11"/>
            <p:cNvSpPr>
              <a:spLocks noChangeArrowheads="1"/>
            </p:cNvSpPr>
            <p:nvPr/>
          </p:nvSpPr>
          <p:spPr bwMode="auto">
            <a:xfrm>
              <a:off x="914400" y="3408363"/>
              <a:ext cx="365125" cy="41275"/>
            </a:xfrm>
            <a:prstGeom prst="rect">
              <a:avLst/>
            </a:prstGeom>
            <a:solidFill>
              <a:srgbClr val="EA5D21"/>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72" name="Rectangle 12"/>
            <p:cNvSpPr>
              <a:spLocks noChangeArrowheads="1"/>
            </p:cNvSpPr>
            <p:nvPr/>
          </p:nvSpPr>
          <p:spPr bwMode="auto">
            <a:xfrm>
              <a:off x="1096963" y="3408363"/>
              <a:ext cx="366713" cy="41275"/>
            </a:xfrm>
            <a:prstGeom prst="rect">
              <a:avLst/>
            </a:prstGeom>
            <a:solidFill>
              <a:srgbClr val="EC691F"/>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73" name="Rectangle 13"/>
            <p:cNvSpPr>
              <a:spLocks noChangeArrowheads="1"/>
            </p:cNvSpPr>
            <p:nvPr/>
          </p:nvSpPr>
          <p:spPr bwMode="auto">
            <a:xfrm>
              <a:off x="1279525" y="3408363"/>
              <a:ext cx="366713" cy="41275"/>
            </a:xfrm>
            <a:prstGeom prst="rect">
              <a:avLst/>
            </a:prstGeom>
            <a:solidFill>
              <a:srgbClr val="EE741D"/>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74" name="Rectangle 14"/>
            <p:cNvSpPr>
              <a:spLocks noChangeArrowheads="1"/>
            </p:cNvSpPr>
            <p:nvPr/>
          </p:nvSpPr>
          <p:spPr bwMode="auto">
            <a:xfrm>
              <a:off x="1463675" y="3408363"/>
              <a:ext cx="365125" cy="41275"/>
            </a:xfrm>
            <a:prstGeom prst="rect">
              <a:avLst/>
            </a:prstGeom>
            <a:solidFill>
              <a:srgbClr val="EF7E1A"/>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75" name="Rectangle 15"/>
            <p:cNvSpPr>
              <a:spLocks noChangeArrowheads="1"/>
            </p:cNvSpPr>
            <p:nvPr/>
          </p:nvSpPr>
          <p:spPr bwMode="auto">
            <a:xfrm>
              <a:off x="1646238" y="3408363"/>
              <a:ext cx="365125" cy="41275"/>
            </a:xfrm>
            <a:prstGeom prst="rect">
              <a:avLst/>
            </a:prstGeom>
            <a:solidFill>
              <a:srgbClr val="F18817"/>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76" name="Rectangle 16"/>
            <p:cNvSpPr>
              <a:spLocks noChangeArrowheads="1"/>
            </p:cNvSpPr>
            <p:nvPr/>
          </p:nvSpPr>
          <p:spPr bwMode="auto">
            <a:xfrm>
              <a:off x="1828800" y="3408363"/>
              <a:ext cx="365125" cy="41275"/>
            </a:xfrm>
            <a:prstGeom prst="rect">
              <a:avLst/>
            </a:prstGeom>
            <a:solidFill>
              <a:srgbClr val="F3931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77" name="Rectangle 17"/>
            <p:cNvSpPr>
              <a:spLocks noChangeArrowheads="1"/>
            </p:cNvSpPr>
            <p:nvPr/>
          </p:nvSpPr>
          <p:spPr bwMode="auto">
            <a:xfrm>
              <a:off x="2011363" y="3408363"/>
              <a:ext cx="366713" cy="41275"/>
            </a:xfrm>
            <a:prstGeom prst="rect">
              <a:avLst/>
            </a:prstGeom>
            <a:solidFill>
              <a:srgbClr val="F49C0F"/>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78" name="Rectangle 18"/>
            <p:cNvSpPr>
              <a:spLocks noChangeArrowheads="1"/>
            </p:cNvSpPr>
            <p:nvPr/>
          </p:nvSpPr>
          <p:spPr bwMode="auto">
            <a:xfrm>
              <a:off x="2193925" y="3408363"/>
              <a:ext cx="366713" cy="41275"/>
            </a:xfrm>
            <a:prstGeom prst="rect">
              <a:avLst/>
            </a:prstGeom>
            <a:solidFill>
              <a:srgbClr val="F6A607"/>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79" name="Rectangle 19"/>
            <p:cNvSpPr>
              <a:spLocks noChangeArrowheads="1"/>
            </p:cNvSpPr>
            <p:nvPr/>
          </p:nvSpPr>
          <p:spPr bwMode="auto">
            <a:xfrm>
              <a:off x="2378075" y="3408363"/>
              <a:ext cx="365125" cy="41275"/>
            </a:xfrm>
            <a:prstGeom prst="rect">
              <a:avLst/>
            </a:prstGeom>
            <a:solidFill>
              <a:srgbClr val="F8B00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80" name="Rectangle 20"/>
            <p:cNvSpPr>
              <a:spLocks noChangeArrowheads="1"/>
            </p:cNvSpPr>
            <p:nvPr/>
          </p:nvSpPr>
          <p:spPr bwMode="auto">
            <a:xfrm>
              <a:off x="2560638" y="3408363"/>
              <a:ext cx="365125" cy="41275"/>
            </a:xfrm>
            <a:prstGeom prst="rect">
              <a:avLst/>
            </a:prstGeom>
            <a:solidFill>
              <a:srgbClr val="FBBA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81" name="Rectangle 21"/>
            <p:cNvSpPr>
              <a:spLocks noChangeArrowheads="1"/>
            </p:cNvSpPr>
            <p:nvPr/>
          </p:nvSpPr>
          <p:spPr bwMode="auto">
            <a:xfrm>
              <a:off x="2743200" y="3408363"/>
              <a:ext cx="365125" cy="41275"/>
            </a:xfrm>
            <a:prstGeom prst="rect">
              <a:avLst/>
            </a:prstGeom>
            <a:solidFill>
              <a:srgbClr val="FBBB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82" name="Rectangle 22"/>
            <p:cNvSpPr>
              <a:spLocks noChangeArrowheads="1"/>
            </p:cNvSpPr>
            <p:nvPr/>
          </p:nvSpPr>
          <p:spPr bwMode="auto">
            <a:xfrm>
              <a:off x="2925763" y="3408363"/>
              <a:ext cx="366713" cy="41275"/>
            </a:xfrm>
            <a:prstGeom prst="rect">
              <a:avLst/>
            </a:prstGeom>
            <a:solidFill>
              <a:srgbClr val="FBBD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83" name="Rectangle 23"/>
            <p:cNvSpPr>
              <a:spLocks noChangeArrowheads="1"/>
            </p:cNvSpPr>
            <p:nvPr/>
          </p:nvSpPr>
          <p:spPr bwMode="auto">
            <a:xfrm>
              <a:off x="3108325" y="3408363"/>
              <a:ext cx="366713" cy="41275"/>
            </a:xfrm>
            <a:prstGeom prst="rect">
              <a:avLst/>
            </a:prstGeom>
            <a:solidFill>
              <a:srgbClr val="FCBF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84" name="Rectangle 24"/>
            <p:cNvSpPr>
              <a:spLocks noChangeArrowheads="1"/>
            </p:cNvSpPr>
            <p:nvPr/>
          </p:nvSpPr>
          <p:spPr bwMode="auto">
            <a:xfrm>
              <a:off x="3292475" y="3408363"/>
              <a:ext cx="365125" cy="41275"/>
            </a:xfrm>
            <a:prstGeom prst="rect">
              <a:avLst/>
            </a:prstGeom>
            <a:solidFill>
              <a:srgbClr val="FCC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85" name="Rectangle 25"/>
            <p:cNvSpPr>
              <a:spLocks noChangeArrowheads="1"/>
            </p:cNvSpPr>
            <p:nvPr/>
          </p:nvSpPr>
          <p:spPr bwMode="auto">
            <a:xfrm>
              <a:off x="3475038" y="3408363"/>
              <a:ext cx="365125" cy="41275"/>
            </a:xfrm>
            <a:prstGeom prst="rect">
              <a:avLst/>
            </a:prstGeom>
            <a:solidFill>
              <a:srgbClr val="FCC2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86" name="Rectangle 26"/>
            <p:cNvSpPr>
              <a:spLocks noChangeArrowheads="1"/>
            </p:cNvSpPr>
            <p:nvPr/>
          </p:nvSpPr>
          <p:spPr bwMode="auto">
            <a:xfrm>
              <a:off x="3657600" y="3408363"/>
              <a:ext cx="365125" cy="41275"/>
            </a:xfrm>
            <a:prstGeom prst="rect">
              <a:avLst/>
            </a:prstGeom>
            <a:solidFill>
              <a:srgbClr val="FDC4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87" name="Rectangle 27"/>
            <p:cNvSpPr>
              <a:spLocks noChangeArrowheads="1"/>
            </p:cNvSpPr>
            <p:nvPr/>
          </p:nvSpPr>
          <p:spPr bwMode="auto">
            <a:xfrm>
              <a:off x="3840163" y="3408363"/>
              <a:ext cx="366713" cy="41275"/>
            </a:xfrm>
            <a:prstGeom prst="rect">
              <a:avLst/>
            </a:prstGeom>
            <a:solidFill>
              <a:srgbClr val="FDC6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88" name="Rectangle 28"/>
            <p:cNvSpPr>
              <a:spLocks noChangeArrowheads="1"/>
            </p:cNvSpPr>
            <p:nvPr/>
          </p:nvSpPr>
          <p:spPr bwMode="auto">
            <a:xfrm>
              <a:off x="4022725" y="3408363"/>
              <a:ext cx="366713" cy="41275"/>
            </a:xfrm>
            <a:prstGeom prst="rect">
              <a:avLst/>
            </a:prstGeom>
            <a:solidFill>
              <a:srgbClr val="FDC7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89" name="Rectangle 29"/>
            <p:cNvSpPr>
              <a:spLocks noChangeArrowheads="1"/>
            </p:cNvSpPr>
            <p:nvPr/>
          </p:nvSpPr>
          <p:spPr bwMode="auto">
            <a:xfrm>
              <a:off x="4206875" y="3408363"/>
              <a:ext cx="365125" cy="41275"/>
            </a:xfrm>
            <a:prstGeom prst="rect">
              <a:avLst/>
            </a:prstGeom>
            <a:solidFill>
              <a:srgbClr val="FEC9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90" name="Rectangle 30"/>
            <p:cNvSpPr>
              <a:spLocks noChangeArrowheads="1"/>
            </p:cNvSpPr>
            <p:nvPr/>
          </p:nvSpPr>
          <p:spPr bwMode="auto">
            <a:xfrm>
              <a:off x="4389438" y="3408363"/>
              <a:ext cx="365125" cy="41275"/>
            </a:xfrm>
            <a:prstGeom prst="rect">
              <a:avLst/>
            </a:prstGeom>
            <a:solidFill>
              <a:srgbClr val="FECB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91" name="Rectangle 31"/>
            <p:cNvSpPr>
              <a:spLocks noChangeArrowheads="1"/>
            </p:cNvSpPr>
            <p:nvPr/>
          </p:nvSpPr>
          <p:spPr bwMode="auto">
            <a:xfrm>
              <a:off x="4572000" y="3408363"/>
              <a:ext cx="365125" cy="41275"/>
            </a:xfrm>
            <a:prstGeom prst="rect">
              <a:avLst/>
            </a:prstGeom>
            <a:solidFill>
              <a:srgbClr val="FBCB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92" name="Rectangle 32"/>
            <p:cNvSpPr>
              <a:spLocks noChangeArrowheads="1"/>
            </p:cNvSpPr>
            <p:nvPr/>
          </p:nvSpPr>
          <p:spPr bwMode="auto">
            <a:xfrm>
              <a:off x="4754563" y="3408363"/>
              <a:ext cx="366713" cy="41275"/>
            </a:xfrm>
            <a:prstGeom prst="rect">
              <a:avLst/>
            </a:prstGeom>
            <a:solidFill>
              <a:srgbClr val="F3CA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93" name="Rectangle 33"/>
            <p:cNvSpPr>
              <a:spLocks noChangeArrowheads="1"/>
            </p:cNvSpPr>
            <p:nvPr/>
          </p:nvSpPr>
          <p:spPr bwMode="auto">
            <a:xfrm>
              <a:off x="4937125" y="3408363"/>
              <a:ext cx="366713" cy="41275"/>
            </a:xfrm>
            <a:prstGeom prst="rect">
              <a:avLst/>
            </a:prstGeom>
            <a:solidFill>
              <a:srgbClr val="ECC8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94" name="Rectangle 34"/>
            <p:cNvSpPr>
              <a:spLocks noChangeArrowheads="1"/>
            </p:cNvSpPr>
            <p:nvPr/>
          </p:nvSpPr>
          <p:spPr bwMode="auto">
            <a:xfrm>
              <a:off x="5121275" y="3408363"/>
              <a:ext cx="365125" cy="41275"/>
            </a:xfrm>
            <a:prstGeom prst="rect">
              <a:avLst/>
            </a:prstGeom>
            <a:solidFill>
              <a:srgbClr val="E4C60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95" name="Rectangle 35"/>
            <p:cNvSpPr>
              <a:spLocks noChangeArrowheads="1"/>
            </p:cNvSpPr>
            <p:nvPr/>
          </p:nvSpPr>
          <p:spPr bwMode="auto">
            <a:xfrm>
              <a:off x="5303838" y="3408363"/>
              <a:ext cx="365125" cy="41275"/>
            </a:xfrm>
            <a:prstGeom prst="rect">
              <a:avLst/>
            </a:prstGeom>
            <a:solidFill>
              <a:srgbClr val="DCC50A"/>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96" name="Rectangle 36"/>
            <p:cNvSpPr>
              <a:spLocks noChangeArrowheads="1"/>
            </p:cNvSpPr>
            <p:nvPr/>
          </p:nvSpPr>
          <p:spPr bwMode="auto">
            <a:xfrm>
              <a:off x="5486400" y="3408363"/>
              <a:ext cx="365125" cy="41275"/>
            </a:xfrm>
            <a:prstGeom prst="rect">
              <a:avLst/>
            </a:prstGeom>
            <a:solidFill>
              <a:srgbClr val="D5C30E"/>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97" name="Rectangle 37"/>
            <p:cNvSpPr>
              <a:spLocks noChangeArrowheads="1"/>
            </p:cNvSpPr>
            <p:nvPr/>
          </p:nvSpPr>
          <p:spPr bwMode="auto">
            <a:xfrm>
              <a:off x="5668963" y="3408363"/>
              <a:ext cx="366713" cy="41275"/>
            </a:xfrm>
            <a:prstGeom prst="rect">
              <a:avLst/>
            </a:prstGeom>
            <a:solidFill>
              <a:srgbClr val="CCC117"/>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98" name="Rectangle 38"/>
            <p:cNvSpPr>
              <a:spLocks noChangeArrowheads="1"/>
            </p:cNvSpPr>
            <p:nvPr/>
          </p:nvSpPr>
          <p:spPr bwMode="auto">
            <a:xfrm>
              <a:off x="5851525" y="3408363"/>
              <a:ext cx="366713" cy="41275"/>
            </a:xfrm>
            <a:prstGeom prst="rect">
              <a:avLst/>
            </a:prstGeom>
            <a:solidFill>
              <a:srgbClr val="B8BC21"/>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99" name="Rectangle 39"/>
            <p:cNvSpPr>
              <a:spLocks noChangeArrowheads="1"/>
            </p:cNvSpPr>
            <p:nvPr/>
          </p:nvSpPr>
          <p:spPr bwMode="auto">
            <a:xfrm>
              <a:off x="6035675" y="3408363"/>
              <a:ext cx="365125" cy="41275"/>
            </a:xfrm>
            <a:prstGeom prst="rect">
              <a:avLst/>
            </a:prstGeom>
            <a:solidFill>
              <a:srgbClr val="A3B829"/>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00" name="Rectangle 40"/>
            <p:cNvSpPr>
              <a:spLocks noChangeArrowheads="1"/>
            </p:cNvSpPr>
            <p:nvPr/>
          </p:nvSpPr>
          <p:spPr bwMode="auto">
            <a:xfrm>
              <a:off x="6218238" y="3408363"/>
              <a:ext cx="365125" cy="41275"/>
            </a:xfrm>
            <a:prstGeom prst="rect">
              <a:avLst/>
            </a:prstGeom>
            <a:solidFill>
              <a:srgbClr val="8CB23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01" name="Rectangle 41"/>
            <p:cNvSpPr>
              <a:spLocks noChangeArrowheads="1"/>
            </p:cNvSpPr>
            <p:nvPr/>
          </p:nvSpPr>
          <p:spPr bwMode="auto">
            <a:xfrm>
              <a:off x="6400800" y="3408363"/>
              <a:ext cx="365125" cy="41275"/>
            </a:xfrm>
            <a:prstGeom prst="rect">
              <a:avLst/>
            </a:prstGeom>
            <a:solidFill>
              <a:srgbClr val="71AD36"/>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02" name="Rectangle 42"/>
            <p:cNvSpPr>
              <a:spLocks noChangeArrowheads="1"/>
            </p:cNvSpPr>
            <p:nvPr/>
          </p:nvSpPr>
          <p:spPr bwMode="auto">
            <a:xfrm>
              <a:off x="6583363" y="3408363"/>
              <a:ext cx="366713" cy="41275"/>
            </a:xfrm>
            <a:prstGeom prst="rect">
              <a:avLst/>
            </a:prstGeom>
            <a:solidFill>
              <a:srgbClr val="51A73B"/>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03" name="Rectangle 43"/>
            <p:cNvSpPr>
              <a:spLocks noChangeArrowheads="1"/>
            </p:cNvSpPr>
            <p:nvPr/>
          </p:nvSpPr>
          <p:spPr bwMode="auto">
            <a:xfrm>
              <a:off x="6765925" y="3408363"/>
              <a:ext cx="366713" cy="41275"/>
            </a:xfrm>
            <a:prstGeom prst="rect">
              <a:avLst/>
            </a:prstGeom>
            <a:solidFill>
              <a:srgbClr val="1DA24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04" name="Rectangle 44"/>
            <p:cNvSpPr>
              <a:spLocks noChangeArrowheads="1"/>
            </p:cNvSpPr>
            <p:nvPr/>
          </p:nvSpPr>
          <p:spPr bwMode="auto">
            <a:xfrm>
              <a:off x="6950075" y="3408363"/>
              <a:ext cx="365125" cy="41275"/>
            </a:xfrm>
            <a:prstGeom prst="rect">
              <a:avLst/>
            </a:prstGeom>
            <a:solidFill>
              <a:srgbClr val="009D4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05" name="Rectangle 45"/>
            <p:cNvSpPr>
              <a:spLocks noChangeArrowheads="1"/>
            </p:cNvSpPr>
            <p:nvPr/>
          </p:nvSpPr>
          <p:spPr bwMode="auto">
            <a:xfrm>
              <a:off x="7132638" y="3408363"/>
              <a:ext cx="365125" cy="41275"/>
            </a:xfrm>
            <a:prstGeom prst="rect">
              <a:avLst/>
            </a:prstGeom>
            <a:solidFill>
              <a:srgbClr val="009846"/>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06" name="Rectangle 46"/>
            <p:cNvSpPr>
              <a:spLocks noChangeArrowheads="1"/>
            </p:cNvSpPr>
            <p:nvPr/>
          </p:nvSpPr>
          <p:spPr bwMode="auto">
            <a:xfrm>
              <a:off x="7315200" y="3408363"/>
              <a:ext cx="365125" cy="41275"/>
            </a:xfrm>
            <a:prstGeom prst="rect">
              <a:avLst/>
            </a:prstGeom>
            <a:solidFill>
              <a:srgbClr val="008C57"/>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07" name="Rectangle 47"/>
            <p:cNvSpPr>
              <a:spLocks noChangeArrowheads="1"/>
            </p:cNvSpPr>
            <p:nvPr/>
          </p:nvSpPr>
          <p:spPr bwMode="auto">
            <a:xfrm>
              <a:off x="7497763" y="3408363"/>
              <a:ext cx="366713" cy="41275"/>
            </a:xfrm>
            <a:prstGeom prst="rect">
              <a:avLst/>
            </a:prstGeom>
            <a:solidFill>
              <a:srgbClr val="00806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08" name="Rectangle 48"/>
            <p:cNvSpPr>
              <a:spLocks noChangeArrowheads="1"/>
            </p:cNvSpPr>
            <p:nvPr/>
          </p:nvSpPr>
          <p:spPr bwMode="auto">
            <a:xfrm>
              <a:off x="7680325" y="3408363"/>
              <a:ext cx="366713" cy="41275"/>
            </a:xfrm>
            <a:prstGeom prst="rect">
              <a:avLst/>
            </a:prstGeom>
            <a:solidFill>
              <a:srgbClr val="007275"/>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09" name="Rectangle 49"/>
            <p:cNvSpPr>
              <a:spLocks noChangeArrowheads="1"/>
            </p:cNvSpPr>
            <p:nvPr/>
          </p:nvSpPr>
          <p:spPr bwMode="auto">
            <a:xfrm>
              <a:off x="7864475" y="3408363"/>
              <a:ext cx="365125" cy="41275"/>
            </a:xfrm>
            <a:prstGeom prst="rect">
              <a:avLst/>
            </a:prstGeom>
            <a:solidFill>
              <a:srgbClr val="00637F"/>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10" name="Rectangle 50"/>
            <p:cNvSpPr>
              <a:spLocks noChangeArrowheads="1"/>
            </p:cNvSpPr>
            <p:nvPr/>
          </p:nvSpPr>
          <p:spPr bwMode="auto">
            <a:xfrm>
              <a:off x="8047038" y="3408363"/>
              <a:ext cx="365125" cy="41275"/>
            </a:xfrm>
            <a:prstGeom prst="rect">
              <a:avLst/>
            </a:prstGeom>
            <a:solidFill>
              <a:srgbClr val="18538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11" name="Rectangle 51"/>
            <p:cNvSpPr>
              <a:spLocks noChangeArrowheads="1"/>
            </p:cNvSpPr>
            <p:nvPr/>
          </p:nvSpPr>
          <p:spPr bwMode="auto">
            <a:xfrm>
              <a:off x="8229600" y="3408363"/>
              <a:ext cx="365125" cy="41275"/>
            </a:xfrm>
            <a:prstGeom prst="rect">
              <a:avLst/>
            </a:prstGeom>
            <a:solidFill>
              <a:srgbClr val="2E4285"/>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12" name="Rectangle 52"/>
            <p:cNvSpPr>
              <a:spLocks noChangeArrowheads="1"/>
            </p:cNvSpPr>
            <p:nvPr/>
          </p:nvSpPr>
          <p:spPr bwMode="auto">
            <a:xfrm>
              <a:off x="8412163" y="3408363"/>
              <a:ext cx="366713" cy="41275"/>
            </a:xfrm>
            <a:prstGeom prst="rect">
              <a:avLst/>
            </a:prstGeom>
            <a:solidFill>
              <a:srgbClr val="313E85"/>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13" name="Rectangle 53"/>
            <p:cNvSpPr>
              <a:spLocks noChangeArrowheads="1"/>
            </p:cNvSpPr>
            <p:nvPr/>
          </p:nvSpPr>
          <p:spPr bwMode="auto">
            <a:xfrm>
              <a:off x="8594725" y="3408363"/>
              <a:ext cx="366713" cy="41275"/>
            </a:xfrm>
            <a:prstGeom prst="rect">
              <a:avLst/>
            </a:prstGeom>
            <a:solidFill>
              <a:srgbClr val="333B85"/>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14" name="Rectangle 54"/>
            <p:cNvSpPr>
              <a:spLocks noChangeArrowheads="1"/>
            </p:cNvSpPr>
            <p:nvPr/>
          </p:nvSpPr>
          <p:spPr bwMode="auto">
            <a:xfrm>
              <a:off x="8778875" y="3408363"/>
              <a:ext cx="365125" cy="41275"/>
            </a:xfrm>
            <a:prstGeom prst="rect">
              <a:avLst/>
            </a:prstGeom>
            <a:solidFill>
              <a:srgbClr val="353885"/>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15" name="Rectangle 55"/>
            <p:cNvSpPr>
              <a:spLocks noChangeArrowheads="1"/>
            </p:cNvSpPr>
            <p:nvPr/>
          </p:nvSpPr>
          <p:spPr bwMode="auto">
            <a:xfrm>
              <a:off x="8961438" y="3408363"/>
              <a:ext cx="182563" cy="41275"/>
            </a:xfrm>
            <a:prstGeom prst="rect">
              <a:avLst/>
            </a:prstGeom>
            <a:solidFill>
              <a:srgbClr val="393185"/>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16" name="Freeform 56"/>
            <p:cNvSpPr>
              <a:spLocks/>
            </p:cNvSpPr>
            <p:nvPr/>
          </p:nvSpPr>
          <p:spPr bwMode="auto">
            <a:xfrm>
              <a:off x="9144000" y="3408363"/>
              <a:ext cx="1588" cy="41275"/>
            </a:xfrm>
            <a:custGeom>
              <a:avLst/>
              <a:gdLst/>
              <a:ahLst/>
              <a:cxnLst>
                <a:cxn ang="0">
                  <a:pos x="0" y="78"/>
                </a:cxn>
                <a:cxn ang="0">
                  <a:pos x="0" y="0"/>
                </a:cxn>
                <a:cxn ang="0">
                  <a:pos x="0" y="78"/>
                </a:cxn>
              </a:cxnLst>
              <a:rect l="0" t="0" r="r" b="b"/>
              <a:pathLst>
                <a:path h="78">
                  <a:moveTo>
                    <a:pt x="0" y="78"/>
                  </a:moveTo>
                  <a:lnTo>
                    <a:pt x="0" y="0"/>
                  </a:lnTo>
                  <a:lnTo>
                    <a:pt x="0" y="78"/>
                  </a:lnTo>
                  <a:close/>
                </a:path>
              </a:pathLst>
            </a:custGeom>
            <a:solidFill>
              <a:srgbClr val="393185"/>
            </a:solidFill>
            <a:ln w="9525">
              <a:noFill/>
              <a:round/>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grpSp>
    </p:spTree>
    <p:extLst>
      <p:ext uri="{BB962C8B-B14F-4D97-AF65-F5344CB8AC3E}">
        <p14:creationId xmlns:p14="http://schemas.microsoft.com/office/powerpoint/2010/main" val="381303696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50" r:id="rId4"/>
    <p:sldLayoutId id="2147483711" r:id="rId5"/>
    <p:sldLayoutId id="2147483712" r:id="rId6"/>
    <p:sldLayoutId id="2147483752" r:id="rId7"/>
    <p:sldLayoutId id="2147483713" r:id="rId8"/>
    <p:sldLayoutId id="2147483714" r:id="rId9"/>
    <p:sldLayoutId id="2147483715" r:id="rId10"/>
    <p:sldLayoutId id="2147483716" r:id="rId11"/>
    <p:sldLayoutId id="2147483717" r:id="rId12"/>
    <p:sldLayoutId id="2147483718" r:id="rId13"/>
    <p:sldLayoutId id="2147483751"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 id="2147483728" r:id="rId24"/>
    <p:sldLayoutId id="2147483753" r:id="rId25"/>
  </p:sldLayoutIdLst>
  <p:timing>
    <p:tnLst>
      <p:par>
        <p:cTn id="1" dur="indefinite" restart="never" nodeType="tmRoot"/>
      </p:par>
    </p:tnLst>
  </p:timing>
  <p:txStyles>
    <p:titleStyle>
      <a:lvl1pPr algn="l" defTabSz="457200" rtl="0" eaLnBrk="1" latinLnBrk="0" hangingPunct="1">
        <a:spcBef>
          <a:spcPct val="0"/>
        </a:spcBef>
        <a:buNone/>
        <a:defRPr lang="en-US" sz="3000" b="1" kern="1200" dirty="0">
          <a:solidFill>
            <a:schemeClr val="accent2"/>
          </a:solidFill>
          <a:latin typeface="+mj-lt"/>
          <a:ea typeface="+mn-ea"/>
          <a:cs typeface="Arial"/>
        </a:defRPr>
      </a:lvl1pPr>
    </p:titleStyle>
    <p:bodyStyle>
      <a:lvl1pPr marL="231775" indent="-231775" algn="l" defTabSz="457200" rtl="0" eaLnBrk="1" latinLnBrk="0" hangingPunct="1">
        <a:spcBef>
          <a:spcPts val="600"/>
        </a:spcBef>
        <a:buClr>
          <a:srgbClr val="00B0F0"/>
        </a:buClr>
        <a:buFont typeface="Wingdings" pitchFamily="2" charset="2"/>
        <a:buChar char="§"/>
        <a:defRPr kumimoji="0" lang="en-US" sz="2000" b="0" i="0" u="none" strike="noStrike" kern="1200" cap="none" spc="0" normalizeH="0" baseline="0" noProof="0" dirty="0" smtClean="0">
          <a:ln>
            <a:noFill/>
          </a:ln>
          <a:solidFill>
            <a:schemeClr val="accent2"/>
          </a:solidFill>
          <a:effectLst/>
          <a:uLnTx/>
          <a:uFillTx/>
          <a:latin typeface="+mn-lt"/>
          <a:ea typeface="+mn-ea"/>
          <a:cs typeface="Arial"/>
        </a:defRPr>
      </a:lvl1pPr>
      <a:lvl2pPr marL="742950" indent="-285750" algn="l" defTabSz="457200" rtl="0" eaLnBrk="1" latinLnBrk="0" hangingPunct="1">
        <a:spcBef>
          <a:spcPts val="600"/>
        </a:spcBef>
        <a:buClr>
          <a:srgbClr val="00B0F0"/>
        </a:buClr>
        <a:buFont typeface="Wingdings" pitchFamily="2" charset="2"/>
        <a:buChar char="§"/>
        <a:defRPr kumimoji="0" lang="en-US" sz="1800" b="0" i="0" u="none" strike="noStrike" kern="1200" cap="none" spc="0" normalizeH="0" baseline="0" noProof="0" dirty="0" smtClean="0">
          <a:ln>
            <a:noFill/>
          </a:ln>
          <a:solidFill>
            <a:schemeClr val="accent2"/>
          </a:solidFill>
          <a:effectLst/>
          <a:uLnTx/>
          <a:uFillTx/>
          <a:latin typeface="+mn-lt"/>
          <a:ea typeface="+mn-ea"/>
          <a:cs typeface="+mn-cs"/>
        </a:defRPr>
      </a:lvl2pPr>
      <a:lvl3pPr marL="1143000" indent="-228600" algn="l" defTabSz="457200" rtl="0" eaLnBrk="1" latinLnBrk="0" hangingPunct="1">
        <a:spcBef>
          <a:spcPts val="600"/>
        </a:spcBef>
        <a:buClr>
          <a:srgbClr val="00B0F0"/>
        </a:buClr>
        <a:buFont typeface="Wingdings" pitchFamily="2" charset="2"/>
        <a:buChar char="§"/>
        <a:defRPr kumimoji="0" lang="en-US" sz="1200" b="0" i="0" u="none" strike="noStrike" kern="1200" cap="none" spc="0" normalizeH="0" baseline="0" noProof="0" dirty="0" smtClean="0">
          <a:ln>
            <a:noFill/>
          </a:ln>
          <a:solidFill>
            <a:schemeClr val="accent2"/>
          </a:solidFill>
          <a:effectLst/>
          <a:uLnTx/>
          <a:uFillTx/>
          <a:latin typeface="+mn-lt"/>
          <a:ea typeface="+mn-ea"/>
          <a:cs typeface="+mn-cs"/>
        </a:defRPr>
      </a:lvl3pPr>
      <a:lvl4pPr marL="1600200" indent="-228600" algn="l" defTabSz="457200" rtl="0" eaLnBrk="1" latinLnBrk="0" hangingPunct="1">
        <a:spcBef>
          <a:spcPts val="600"/>
        </a:spcBef>
        <a:buClr>
          <a:srgbClr val="00B0F0"/>
        </a:buClr>
        <a:buFont typeface="Wingdings" pitchFamily="2" charset="2"/>
        <a:buChar char="§"/>
        <a:defRPr kumimoji="0" lang="en-US" sz="1100" b="0" i="0" u="none" strike="noStrike" kern="1200" cap="none" spc="0" normalizeH="0" baseline="0" noProof="0" dirty="0" smtClean="0">
          <a:ln>
            <a:noFill/>
          </a:ln>
          <a:solidFill>
            <a:schemeClr val="accent2"/>
          </a:solidFill>
          <a:effectLst/>
          <a:uLnTx/>
          <a:uFillTx/>
          <a:latin typeface="+mn-lt"/>
          <a:ea typeface="+mn-ea"/>
          <a:cs typeface="+mn-cs"/>
        </a:defRPr>
      </a:lvl4pPr>
      <a:lvl5pPr marL="2057400" indent="-228600" algn="l" defTabSz="457200" rtl="0" eaLnBrk="1" latinLnBrk="0" hangingPunct="1">
        <a:spcBef>
          <a:spcPts val="600"/>
        </a:spcBef>
        <a:buClr>
          <a:srgbClr val="00B0F0"/>
        </a:buClr>
        <a:buFont typeface="Wingdings" pitchFamily="2" charset="2"/>
        <a:buChar char="§"/>
        <a:defRPr kumimoji="0" lang="en-US" sz="1050" b="0" i="0" u="none" strike="noStrike" kern="1200" cap="none" spc="0" normalizeH="0" baseline="0" noProof="0" dirty="0">
          <a:ln>
            <a:noFill/>
          </a:ln>
          <a:solidFill>
            <a:schemeClr val="accent2"/>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hyperlink" Target="http://domain/"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000" dirty="0" smtClean="0"/>
              <a:t>Escenic Playback</a:t>
            </a:r>
            <a:endParaRPr lang="en-US" sz="2000" dirty="0"/>
          </a:p>
        </p:txBody>
      </p:sp>
      <p:sp>
        <p:nvSpPr>
          <p:cNvPr id="3" name="Subtitle 2"/>
          <p:cNvSpPr>
            <a:spLocks noGrp="1"/>
          </p:cNvSpPr>
          <p:nvPr>
            <p:ph type="subTitle" idx="1"/>
          </p:nvPr>
        </p:nvSpPr>
        <p:spPr/>
        <p:txBody>
          <a:bodyPr/>
          <a:lstStyle/>
          <a:p>
            <a:r>
              <a:rPr lang="en-US" dirty="0" smtClean="0"/>
              <a:t>Wipro Escenic Team</a:t>
            </a:r>
            <a:endParaRPr lang="en-US" dirty="0"/>
          </a:p>
        </p:txBody>
      </p:sp>
    </p:spTree>
    <p:extLst>
      <p:ext uri="{BB962C8B-B14F-4D97-AF65-F5344CB8AC3E}">
        <p14:creationId xmlns:p14="http://schemas.microsoft.com/office/powerpoint/2010/main" val="5795377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93766"/>
            <a:ext cx="8229600" cy="584775"/>
          </a:xfrm>
        </p:spPr>
        <p:txBody>
          <a:bodyPr/>
          <a:lstStyle/>
          <a:p>
            <a:r>
              <a:rPr lang="en-US" dirty="0" smtClean="0"/>
              <a:t>News Director – Ready / </a:t>
            </a:r>
            <a:r>
              <a:rPr lang="en-US" sz="3200" dirty="0">
                <a:solidFill>
                  <a:schemeClr val="bg2">
                    <a:lumMod val="50000"/>
                  </a:schemeClr>
                </a:solidFill>
                <a:latin typeface="Calibri" panose="020F0502020204030204" pitchFamily="34" charset="0"/>
              </a:rPr>
              <a:t>Send to Escenic </a:t>
            </a:r>
            <a:endParaRPr lang="en-US" dirty="0"/>
          </a:p>
        </p:txBody>
      </p:sp>
      <p:sp>
        <p:nvSpPr>
          <p:cNvPr id="5" name="Content Placeholder 4"/>
          <p:cNvSpPr>
            <a:spLocks noGrp="1"/>
          </p:cNvSpPr>
          <p:nvPr>
            <p:ph idx="1"/>
          </p:nvPr>
        </p:nvSpPr>
        <p:spPr>
          <a:xfrm>
            <a:off x="360608" y="874507"/>
            <a:ext cx="8326192" cy="5564929"/>
          </a:xfrm>
        </p:spPr>
        <p:txBody>
          <a:bodyPr/>
          <a:lstStyle/>
          <a:p>
            <a:pPr>
              <a:buFont typeface="Wingdings" panose="05000000000000000000" pitchFamily="2" charset="2"/>
              <a:buChar char="ü"/>
            </a:pPr>
            <a:r>
              <a:rPr lang="en-US" sz="1600" dirty="0" smtClean="0">
                <a:solidFill>
                  <a:schemeClr val="bg2">
                    <a:lumMod val="50000"/>
                  </a:schemeClr>
                </a:solidFill>
                <a:latin typeface="Calibri" panose="020F0502020204030204" pitchFamily="34" charset="0"/>
              </a:rPr>
              <a:t>Select Package &gt;&gt; right click &gt;&gt; Select “State” &gt;&gt; Select “mark All Items Ready F4” &gt;&gt; Now the story is ready to Send to Escenic .</a:t>
            </a:r>
          </a:p>
          <a:p>
            <a:pPr>
              <a:buFont typeface="Wingdings" panose="05000000000000000000" pitchFamily="2" charset="2"/>
              <a:buChar char="ü"/>
            </a:pPr>
            <a:endParaRPr lang="en-US" sz="1600" dirty="0">
              <a:solidFill>
                <a:schemeClr val="bg2">
                  <a:lumMod val="50000"/>
                </a:schemeClr>
              </a:solidFill>
              <a:latin typeface="Calibri" panose="020F0502020204030204" pitchFamily="34" charset="0"/>
            </a:endParaRPr>
          </a:p>
          <a:p>
            <a:pPr>
              <a:buFont typeface="Wingdings" panose="05000000000000000000" pitchFamily="2" charset="2"/>
              <a:buChar char="ü"/>
            </a:pPr>
            <a:endParaRPr lang="en-US" sz="1600" dirty="0" smtClean="0">
              <a:solidFill>
                <a:schemeClr val="bg2">
                  <a:lumMod val="50000"/>
                </a:schemeClr>
              </a:solidFill>
              <a:latin typeface="Calibri" panose="020F0502020204030204" pitchFamily="34" charset="0"/>
            </a:endParaRPr>
          </a:p>
          <a:p>
            <a:pPr>
              <a:buFont typeface="Wingdings" panose="05000000000000000000" pitchFamily="2" charset="2"/>
              <a:buChar char="ü"/>
            </a:pPr>
            <a:endParaRPr lang="en-US" sz="1600" dirty="0" smtClean="0">
              <a:solidFill>
                <a:schemeClr val="bg2">
                  <a:lumMod val="50000"/>
                </a:schemeClr>
              </a:solidFill>
              <a:latin typeface="Calibri" panose="020F0502020204030204" pitchFamily="34" charset="0"/>
            </a:endParaRPr>
          </a:p>
          <a:p>
            <a:pPr>
              <a:buFont typeface="Wingdings" panose="05000000000000000000" pitchFamily="2" charset="2"/>
              <a:buChar char="ü"/>
            </a:pPr>
            <a:endParaRPr lang="en-US" sz="1600" dirty="0">
              <a:solidFill>
                <a:schemeClr val="bg2">
                  <a:lumMod val="50000"/>
                </a:schemeClr>
              </a:solidFill>
              <a:latin typeface="Calibri" panose="020F0502020204030204" pitchFamily="34" charset="0"/>
            </a:endParaRPr>
          </a:p>
          <a:p>
            <a:pPr>
              <a:buFont typeface="Wingdings" panose="05000000000000000000" pitchFamily="2" charset="2"/>
              <a:buChar char="ü"/>
            </a:pPr>
            <a:endParaRPr lang="en-US" sz="1600" dirty="0" smtClean="0">
              <a:solidFill>
                <a:schemeClr val="bg2">
                  <a:lumMod val="50000"/>
                </a:schemeClr>
              </a:solidFill>
              <a:latin typeface="Calibri" panose="020F0502020204030204" pitchFamily="34" charset="0"/>
            </a:endParaRPr>
          </a:p>
          <a:p>
            <a:pPr>
              <a:buFont typeface="Wingdings" panose="05000000000000000000" pitchFamily="2" charset="2"/>
              <a:buChar char="ü"/>
            </a:pPr>
            <a:r>
              <a:rPr lang="en-US" sz="1600" dirty="0" smtClean="0">
                <a:solidFill>
                  <a:schemeClr val="bg2">
                    <a:lumMod val="50000"/>
                  </a:schemeClr>
                </a:solidFill>
                <a:latin typeface="Calibri" panose="020F0502020204030204" pitchFamily="34" charset="0"/>
              </a:rPr>
              <a:t>Select </a:t>
            </a:r>
            <a:r>
              <a:rPr lang="en-US" sz="1600" dirty="0">
                <a:solidFill>
                  <a:schemeClr val="bg2">
                    <a:lumMod val="50000"/>
                  </a:schemeClr>
                </a:solidFill>
                <a:latin typeface="Calibri" panose="020F0502020204030204" pitchFamily="34" charset="0"/>
              </a:rPr>
              <a:t>Package &gt;&gt; right click &gt;&gt; </a:t>
            </a:r>
            <a:r>
              <a:rPr lang="en-US" sz="1600" dirty="0" smtClean="0">
                <a:solidFill>
                  <a:schemeClr val="bg2">
                    <a:lumMod val="50000"/>
                  </a:schemeClr>
                </a:solidFill>
                <a:latin typeface="Calibri" panose="020F0502020204030204" pitchFamily="34" charset="0"/>
              </a:rPr>
              <a:t>Select “Send to Online” &gt;&gt; Now the story will be available in Escenic.</a:t>
            </a:r>
          </a:p>
          <a:p>
            <a:pPr>
              <a:buFont typeface="Wingdings" panose="05000000000000000000" pitchFamily="2" charset="2"/>
              <a:buChar char="ü"/>
            </a:pPr>
            <a:endParaRPr lang="en-US" sz="1600" dirty="0" smtClean="0">
              <a:solidFill>
                <a:schemeClr val="bg2">
                  <a:lumMod val="50000"/>
                </a:schemeClr>
              </a:solidFill>
              <a:latin typeface="Calibri" panose="020F0502020204030204" pitchFamily="34" charset="0"/>
            </a:endParaRPr>
          </a:p>
          <a:p>
            <a:pPr>
              <a:buFont typeface="Wingdings" panose="05000000000000000000" pitchFamily="2" charset="2"/>
              <a:buChar char="ü"/>
            </a:pPr>
            <a:endParaRPr lang="en-US" sz="1600" dirty="0" smtClean="0">
              <a:solidFill>
                <a:schemeClr val="bg2">
                  <a:lumMod val="50000"/>
                </a:schemeClr>
              </a:solidFill>
              <a:latin typeface="Calibri" panose="020F0502020204030204" pitchFamily="34" charset="0"/>
            </a:endParaRPr>
          </a:p>
          <a:p>
            <a:endParaRPr lang="en-US" sz="1600" dirty="0" smtClean="0">
              <a:solidFill>
                <a:schemeClr val="bg2">
                  <a:lumMod val="50000"/>
                </a:schemeClr>
              </a:solidFill>
              <a:latin typeface="Calibri" panose="020F0502020204030204" pitchFamily="34" charset="0"/>
            </a:endParaRPr>
          </a:p>
          <a:p>
            <a:endParaRPr lang="en-US" sz="1600" dirty="0" smtClean="0">
              <a:solidFill>
                <a:schemeClr val="bg2">
                  <a:lumMod val="50000"/>
                </a:schemeClr>
              </a:solidFill>
              <a:latin typeface="Calibri" panose="020F0502020204030204" pitchFamily="34" charset="0"/>
            </a:endParaRPr>
          </a:p>
          <a:p>
            <a:pPr marL="0" indent="0">
              <a:buNone/>
            </a:pPr>
            <a:endParaRPr lang="en-US" sz="1600" dirty="0">
              <a:solidFill>
                <a:schemeClr val="bg2">
                  <a:lumMod val="50000"/>
                </a:schemeClr>
              </a:solidFill>
              <a:latin typeface="Calibri" panose="020F0502020204030204" pitchFamily="34" charset="0"/>
            </a:endParaRPr>
          </a:p>
        </p:txBody>
      </p:sp>
      <p:pic>
        <p:nvPicPr>
          <p:cNvPr id="2" name="Picture 1"/>
          <p:cNvPicPr>
            <a:picLocks noChangeAspect="1"/>
          </p:cNvPicPr>
          <p:nvPr/>
        </p:nvPicPr>
        <p:blipFill>
          <a:blip r:embed="rId3"/>
          <a:stretch>
            <a:fillRect/>
          </a:stretch>
        </p:blipFill>
        <p:spPr>
          <a:xfrm>
            <a:off x="1052580" y="1466581"/>
            <a:ext cx="2424716" cy="1547691"/>
          </a:xfrm>
          <a:prstGeom prst="rect">
            <a:avLst/>
          </a:prstGeom>
        </p:spPr>
      </p:pic>
      <p:pic>
        <p:nvPicPr>
          <p:cNvPr id="3" name="Picture 2"/>
          <p:cNvPicPr>
            <a:picLocks noChangeAspect="1"/>
          </p:cNvPicPr>
          <p:nvPr/>
        </p:nvPicPr>
        <p:blipFill>
          <a:blip r:embed="rId4"/>
          <a:stretch>
            <a:fillRect/>
          </a:stretch>
        </p:blipFill>
        <p:spPr>
          <a:xfrm>
            <a:off x="1052580" y="3699926"/>
            <a:ext cx="2424716" cy="1889196"/>
          </a:xfrm>
          <a:prstGeom prst="rect">
            <a:avLst/>
          </a:prstGeom>
        </p:spPr>
      </p:pic>
    </p:spTree>
    <p:extLst>
      <p:ext uri="{BB962C8B-B14F-4D97-AF65-F5344CB8AC3E}">
        <p14:creationId xmlns:p14="http://schemas.microsoft.com/office/powerpoint/2010/main" val="42531828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09154"/>
            <a:ext cx="8229600" cy="553998"/>
          </a:xfrm>
        </p:spPr>
        <p:txBody>
          <a:bodyPr/>
          <a:lstStyle/>
          <a:p>
            <a:r>
              <a:rPr lang="en-US" dirty="0" smtClean="0"/>
              <a:t>Escenic Content Studio / Publish</a:t>
            </a:r>
            <a:endParaRPr lang="en-US" dirty="0"/>
          </a:p>
        </p:txBody>
      </p:sp>
      <p:sp>
        <p:nvSpPr>
          <p:cNvPr id="5" name="Content Placeholder 4"/>
          <p:cNvSpPr>
            <a:spLocks noGrp="1"/>
          </p:cNvSpPr>
          <p:nvPr>
            <p:ph idx="1"/>
          </p:nvPr>
        </p:nvSpPr>
        <p:spPr>
          <a:xfrm>
            <a:off x="360608" y="874507"/>
            <a:ext cx="8326192" cy="5564929"/>
          </a:xfrm>
        </p:spPr>
        <p:txBody>
          <a:bodyPr/>
          <a:lstStyle/>
          <a:p>
            <a:pPr>
              <a:buFont typeface="Wingdings" panose="05000000000000000000" pitchFamily="2" charset="2"/>
              <a:buChar char="ü"/>
            </a:pPr>
            <a:r>
              <a:rPr lang="en-US" sz="1600" dirty="0" smtClean="0">
                <a:solidFill>
                  <a:schemeClr val="bg2">
                    <a:lumMod val="50000"/>
                  </a:schemeClr>
                </a:solidFill>
                <a:latin typeface="Calibri" panose="020F0502020204030204" pitchFamily="34" charset="0"/>
              </a:rPr>
              <a:t>Launch Content Studio &gt;&gt; Click “Stories” </a:t>
            </a:r>
          </a:p>
          <a:p>
            <a:pPr>
              <a:buFont typeface="Wingdings" panose="05000000000000000000" pitchFamily="2" charset="2"/>
              <a:buChar char="ü"/>
            </a:pPr>
            <a:r>
              <a:rPr lang="en-US" sz="1600" dirty="0" smtClean="0">
                <a:solidFill>
                  <a:schemeClr val="bg2">
                    <a:lumMod val="50000"/>
                  </a:schemeClr>
                </a:solidFill>
                <a:latin typeface="Calibri" panose="020F0502020204030204" pitchFamily="34" charset="0"/>
              </a:rPr>
              <a:t>Select the Story created in NG -&gt; based on the Head line</a:t>
            </a:r>
          </a:p>
          <a:p>
            <a:pPr>
              <a:buFont typeface="Wingdings" panose="05000000000000000000" pitchFamily="2" charset="2"/>
              <a:buChar char="ü"/>
            </a:pPr>
            <a:r>
              <a:rPr lang="en-US" sz="1600" dirty="0" smtClean="0">
                <a:solidFill>
                  <a:schemeClr val="bg2">
                    <a:lumMod val="50000"/>
                  </a:schemeClr>
                </a:solidFill>
                <a:latin typeface="Calibri" panose="020F0502020204030204" pitchFamily="34" charset="0"/>
              </a:rPr>
              <a:t>Can make changes – if required, Then click “Publish” Button to publish the story</a:t>
            </a:r>
          </a:p>
          <a:p>
            <a:pPr>
              <a:buFont typeface="Wingdings" panose="05000000000000000000" pitchFamily="2" charset="2"/>
              <a:buChar char="ü"/>
            </a:pPr>
            <a:endParaRPr lang="en-US" sz="1600" dirty="0" smtClean="0">
              <a:solidFill>
                <a:schemeClr val="bg2">
                  <a:lumMod val="50000"/>
                </a:schemeClr>
              </a:solidFill>
              <a:latin typeface="Calibri" panose="020F0502020204030204" pitchFamily="34" charset="0"/>
            </a:endParaRPr>
          </a:p>
          <a:p>
            <a:pPr>
              <a:buFont typeface="Wingdings" panose="05000000000000000000" pitchFamily="2" charset="2"/>
              <a:buChar char="ü"/>
            </a:pPr>
            <a:endParaRPr lang="en-US" sz="1600" dirty="0">
              <a:solidFill>
                <a:schemeClr val="bg2">
                  <a:lumMod val="50000"/>
                </a:schemeClr>
              </a:solidFill>
              <a:latin typeface="Calibri" panose="020F0502020204030204" pitchFamily="34" charset="0"/>
            </a:endParaRPr>
          </a:p>
          <a:p>
            <a:pPr>
              <a:buFont typeface="Wingdings" panose="05000000000000000000" pitchFamily="2" charset="2"/>
              <a:buChar char="ü"/>
            </a:pPr>
            <a:endParaRPr lang="en-US" sz="1600" dirty="0" smtClean="0">
              <a:solidFill>
                <a:schemeClr val="bg2">
                  <a:lumMod val="50000"/>
                </a:schemeClr>
              </a:solidFill>
              <a:latin typeface="Calibri" panose="020F0502020204030204" pitchFamily="34" charset="0"/>
            </a:endParaRPr>
          </a:p>
          <a:p>
            <a:pPr>
              <a:buFont typeface="Wingdings" panose="05000000000000000000" pitchFamily="2" charset="2"/>
              <a:buChar char="ü"/>
            </a:pPr>
            <a:endParaRPr lang="en-US" sz="1600" dirty="0" smtClean="0">
              <a:solidFill>
                <a:schemeClr val="bg2">
                  <a:lumMod val="50000"/>
                </a:schemeClr>
              </a:solidFill>
              <a:latin typeface="Calibri" panose="020F0502020204030204" pitchFamily="34" charset="0"/>
            </a:endParaRPr>
          </a:p>
          <a:p>
            <a:pPr>
              <a:buFont typeface="Wingdings" panose="05000000000000000000" pitchFamily="2" charset="2"/>
              <a:buChar char="ü"/>
            </a:pPr>
            <a:endParaRPr lang="en-US" sz="1600" dirty="0">
              <a:solidFill>
                <a:schemeClr val="bg2">
                  <a:lumMod val="50000"/>
                </a:schemeClr>
              </a:solidFill>
              <a:latin typeface="Calibri" panose="020F0502020204030204" pitchFamily="34" charset="0"/>
            </a:endParaRPr>
          </a:p>
          <a:p>
            <a:pPr>
              <a:buFont typeface="Wingdings" panose="05000000000000000000" pitchFamily="2" charset="2"/>
              <a:buChar char="ü"/>
            </a:pPr>
            <a:endParaRPr lang="en-US" sz="1600" dirty="0" smtClean="0">
              <a:solidFill>
                <a:schemeClr val="bg2">
                  <a:lumMod val="50000"/>
                </a:schemeClr>
              </a:solidFill>
              <a:latin typeface="Calibri" panose="020F0502020204030204" pitchFamily="34" charset="0"/>
            </a:endParaRPr>
          </a:p>
          <a:p>
            <a:pPr>
              <a:buFont typeface="Wingdings" panose="05000000000000000000" pitchFamily="2" charset="2"/>
              <a:buChar char="ü"/>
            </a:pPr>
            <a:endParaRPr lang="en-US" sz="1600" dirty="0" smtClean="0">
              <a:solidFill>
                <a:schemeClr val="bg2">
                  <a:lumMod val="50000"/>
                </a:schemeClr>
              </a:solidFill>
              <a:latin typeface="Calibri" panose="020F0502020204030204" pitchFamily="34" charset="0"/>
            </a:endParaRPr>
          </a:p>
          <a:p>
            <a:pPr>
              <a:buFont typeface="Wingdings" panose="05000000000000000000" pitchFamily="2" charset="2"/>
              <a:buChar char="ü"/>
            </a:pPr>
            <a:endParaRPr lang="en-US" sz="1600" dirty="0" smtClean="0">
              <a:solidFill>
                <a:schemeClr val="bg2">
                  <a:lumMod val="50000"/>
                </a:schemeClr>
              </a:solidFill>
              <a:latin typeface="Calibri" panose="020F0502020204030204" pitchFamily="34" charset="0"/>
            </a:endParaRPr>
          </a:p>
          <a:p>
            <a:endParaRPr lang="en-US" sz="1600" dirty="0" smtClean="0">
              <a:solidFill>
                <a:schemeClr val="bg2">
                  <a:lumMod val="50000"/>
                </a:schemeClr>
              </a:solidFill>
              <a:latin typeface="Calibri" panose="020F0502020204030204" pitchFamily="34" charset="0"/>
            </a:endParaRPr>
          </a:p>
          <a:p>
            <a:endParaRPr lang="en-US" sz="1600" dirty="0" smtClean="0">
              <a:solidFill>
                <a:schemeClr val="bg2">
                  <a:lumMod val="50000"/>
                </a:schemeClr>
              </a:solidFill>
              <a:latin typeface="Calibri" panose="020F0502020204030204" pitchFamily="34" charset="0"/>
            </a:endParaRPr>
          </a:p>
          <a:p>
            <a:pPr marL="0" indent="0">
              <a:buNone/>
            </a:pPr>
            <a:endParaRPr lang="en-US" sz="1600" dirty="0" smtClean="0">
              <a:solidFill>
                <a:schemeClr val="bg2">
                  <a:lumMod val="50000"/>
                </a:schemeClr>
              </a:solidFill>
              <a:latin typeface="Calibri" panose="020F0502020204030204" pitchFamily="34" charset="0"/>
            </a:endParaRPr>
          </a:p>
          <a:p>
            <a:pPr marL="0" indent="0">
              <a:buNone/>
            </a:pPr>
            <a:endParaRPr lang="en-US" sz="1600" dirty="0" smtClean="0">
              <a:solidFill>
                <a:schemeClr val="bg2">
                  <a:lumMod val="50000"/>
                </a:schemeClr>
              </a:solidFill>
              <a:latin typeface="Calibri" panose="020F0502020204030204" pitchFamily="34" charset="0"/>
            </a:endParaRPr>
          </a:p>
          <a:p>
            <a:pPr marL="0" indent="0">
              <a:buNone/>
            </a:pPr>
            <a:endParaRPr lang="en-US" sz="1600" dirty="0" smtClean="0">
              <a:solidFill>
                <a:schemeClr val="bg2">
                  <a:lumMod val="50000"/>
                </a:schemeClr>
              </a:solidFill>
              <a:latin typeface="Calibri" panose="020F0502020204030204" pitchFamily="34" charset="0"/>
            </a:endParaRPr>
          </a:p>
          <a:p>
            <a:pPr marL="0" indent="0">
              <a:buNone/>
            </a:pPr>
            <a:r>
              <a:rPr lang="en-US" sz="1600" dirty="0" smtClean="0">
                <a:solidFill>
                  <a:schemeClr val="bg2">
                    <a:lumMod val="50000"/>
                  </a:schemeClr>
                </a:solidFill>
                <a:latin typeface="Calibri" panose="020F0502020204030204" pitchFamily="34" charset="0"/>
              </a:rPr>
              <a:t>									</a:t>
            </a:r>
            <a:endParaRPr lang="en-US" sz="1600" dirty="0">
              <a:solidFill>
                <a:schemeClr val="bg2">
                  <a:lumMod val="50000"/>
                </a:schemeClr>
              </a:solidFill>
              <a:latin typeface="Calibri" panose="020F0502020204030204" pitchFamily="34" charset="0"/>
            </a:endParaRPr>
          </a:p>
        </p:txBody>
      </p:sp>
      <p:pic>
        <p:nvPicPr>
          <p:cNvPr id="6" name="Picture 5"/>
          <p:cNvPicPr/>
          <p:nvPr/>
        </p:nvPicPr>
        <p:blipFill>
          <a:blip r:embed="rId3"/>
          <a:stretch>
            <a:fillRect/>
          </a:stretch>
        </p:blipFill>
        <p:spPr>
          <a:xfrm>
            <a:off x="457200" y="1943757"/>
            <a:ext cx="5943600" cy="3202305"/>
          </a:xfrm>
          <a:prstGeom prst="rect">
            <a:avLst/>
          </a:prstGeom>
        </p:spPr>
      </p:pic>
    </p:spTree>
    <p:extLst>
      <p:ext uri="{BB962C8B-B14F-4D97-AF65-F5344CB8AC3E}">
        <p14:creationId xmlns:p14="http://schemas.microsoft.com/office/powerpoint/2010/main" val="13126631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Third Party Feed Flow</a:t>
            </a:r>
            <a:endParaRPr lang="en-US" dirty="0"/>
          </a:p>
        </p:txBody>
      </p:sp>
      <p:sp>
        <p:nvSpPr>
          <p:cNvPr id="3" name="Content Placeholder 2"/>
          <p:cNvSpPr>
            <a:spLocks noGrp="1"/>
          </p:cNvSpPr>
          <p:nvPr>
            <p:ph idx="1"/>
          </p:nvPr>
        </p:nvSpPr>
        <p:spPr/>
        <p:txBody>
          <a:bodyPr/>
          <a:lstStyle/>
          <a:p>
            <a:endParaRPr lang="en-US" dirty="0"/>
          </a:p>
        </p:txBody>
      </p:sp>
      <p:pic>
        <p:nvPicPr>
          <p:cNvPr id="5"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531" y="784567"/>
            <a:ext cx="5750417" cy="5508657"/>
          </a:xfrm>
          <a:prstGeom prst="rect">
            <a:avLst/>
          </a:prstGeom>
        </p:spPr>
      </p:pic>
    </p:spTree>
    <p:extLst>
      <p:ext uri="{BB962C8B-B14F-4D97-AF65-F5344CB8AC3E}">
        <p14:creationId xmlns:p14="http://schemas.microsoft.com/office/powerpoint/2010/main" val="3854107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accent4">
                    <a:lumMod val="50000"/>
                  </a:schemeClr>
                </a:solidFill>
              </a:rPr>
              <a:t>About Feed File</a:t>
            </a:r>
            <a:endParaRPr lang="en-US" dirty="0">
              <a:solidFill>
                <a:schemeClr val="accent4">
                  <a:lumMod val="50000"/>
                </a:schemeClr>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4056" y="3049142"/>
            <a:ext cx="5386287" cy="3457575"/>
          </a:xfrm>
        </p:spPr>
      </p:pic>
      <p:sp>
        <p:nvSpPr>
          <p:cNvPr id="3" name="TextBox 2"/>
          <p:cNvSpPr txBox="1"/>
          <p:nvPr/>
        </p:nvSpPr>
        <p:spPr>
          <a:xfrm>
            <a:off x="457200" y="991673"/>
            <a:ext cx="7160654" cy="1200329"/>
          </a:xfrm>
          <a:prstGeom prst="rect">
            <a:avLst/>
          </a:prstGeom>
          <a:noFill/>
        </p:spPr>
        <p:txBody>
          <a:bodyPr wrap="square" rtlCol="0">
            <a:spAutoFit/>
          </a:bodyPr>
          <a:lstStyle/>
          <a:p>
            <a:r>
              <a:rPr lang="en-US" dirty="0" smtClean="0">
                <a:solidFill>
                  <a:schemeClr val="tx1">
                    <a:lumMod val="50000"/>
                    <a:lumOff val="50000"/>
                  </a:schemeClr>
                </a:solidFill>
              </a:rPr>
              <a:t>Feed file should be NITF (News Industry Text Format)</a:t>
            </a:r>
          </a:p>
          <a:p>
            <a:r>
              <a:rPr lang="en-US" dirty="0" smtClean="0">
                <a:solidFill>
                  <a:schemeClr val="tx1">
                    <a:lumMod val="50000"/>
                    <a:lumOff val="50000"/>
                  </a:schemeClr>
                </a:solidFill>
              </a:rPr>
              <a:t>Feed file can have a maximum of 1000 stories</a:t>
            </a:r>
          </a:p>
          <a:p>
            <a:r>
              <a:rPr lang="en-US" dirty="0" smtClean="0">
                <a:solidFill>
                  <a:schemeClr val="tx1">
                    <a:lumMod val="50000"/>
                    <a:lumOff val="50000"/>
                  </a:schemeClr>
                </a:solidFill>
              </a:rPr>
              <a:t>Each and every story has a unique external key and this cannot be modified.</a:t>
            </a:r>
          </a:p>
        </p:txBody>
      </p:sp>
    </p:spTree>
    <p:extLst>
      <p:ext uri="{BB962C8B-B14F-4D97-AF65-F5344CB8AC3E}">
        <p14:creationId xmlns:p14="http://schemas.microsoft.com/office/powerpoint/2010/main" val="33122081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55320"/>
            <a:ext cx="8229600" cy="461665"/>
          </a:xfrm>
        </p:spPr>
        <p:txBody>
          <a:bodyPr/>
          <a:lstStyle/>
          <a:p>
            <a:pPr algn="ctr"/>
            <a:r>
              <a:rPr lang="en-US" sz="2400" dirty="0" smtClean="0">
                <a:solidFill>
                  <a:schemeClr val="accent4">
                    <a:lumMod val="50000"/>
                  </a:schemeClr>
                </a:solidFill>
              </a:rPr>
              <a:t>SYNDICATION of Feeds</a:t>
            </a:r>
            <a:endParaRPr lang="en-US" sz="2400" dirty="0">
              <a:solidFill>
                <a:schemeClr val="accent4">
                  <a:lumMod val="50000"/>
                </a:schemeClr>
              </a:solidFill>
            </a:endParaRPr>
          </a:p>
        </p:txBody>
      </p:sp>
      <p:sp>
        <p:nvSpPr>
          <p:cNvPr id="5" name="Content Placeholder 4"/>
          <p:cNvSpPr>
            <a:spLocks noGrp="1"/>
          </p:cNvSpPr>
          <p:nvPr>
            <p:ph idx="1"/>
          </p:nvPr>
        </p:nvSpPr>
        <p:spPr>
          <a:xfrm>
            <a:off x="360608" y="874507"/>
            <a:ext cx="8326192" cy="5564929"/>
          </a:xfrm>
        </p:spPr>
        <p:txBody>
          <a:bodyPr/>
          <a:lstStyle/>
          <a:p>
            <a:pPr marL="0" indent="0">
              <a:buNone/>
            </a:pPr>
            <a:r>
              <a:rPr lang="en-US" b="1" dirty="0" smtClean="0">
                <a:solidFill>
                  <a:schemeClr val="bg2">
                    <a:lumMod val="50000"/>
                  </a:schemeClr>
                </a:solidFill>
                <a:latin typeface="Calibri" panose="020F0502020204030204" pitchFamily="34" charset="0"/>
              </a:rPr>
              <a:t>Work Flow</a:t>
            </a:r>
          </a:p>
          <a:p>
            <a:r>
              <a:rPr lang="en-US" sz="1600" dirty="0" smtClean="0">
                <a:solidFill>
                  <a:schemeClr val="bg2">
                    <a:lumMod val="50000"/>
                  </a:schemeClr>
                </a:solidFill>
                <a:latin typeface="Calibri" panose="020F0502020204030204" pitchFamily="34" charset="0"/>
              </a:rPr>
              <a:t>Feeds from </a:t>
            </a:r>
            <a:r>
              <a:rPr lang="en-US" sz="1600" dirty="0" err="1" smtClean="0">
                <a:solidFill>
                  <a:schemeClr val="bg2">
                    <a:lumMod val="50000"/>
                  </a:schemeClr>
                </a:solidFill>
                <a:latin typeface="Calibri" panose="020F0502020204030204" pitchFamily="34" charset="0"/>
              </a:rPr>
              <a:t>AccuWeather</a:t>
            </a:r>
            <a:r>
              <a:rPr lang="en-US" sz="1600" dirty="0" smtClean="0">
                <a:solidFill>
                  <a:schemeClr val="bg2">
                    <a:lumMod val="50000"/>
                  </a:schemeClr>
                </a:solidFill>
                <a:latin typeface="Calibri" panose="020F0502020204030204" pitchFamily="34" charset="0"/>
              </a:rPr>
              <a:t>/TSN/AP/Reuters </a:t>
            </a:r>
            <a:r>
              <a:rPr lang="en-US" sz="1600" dirty="0" err="1" smtClean="0">
                <a:solidFill>
                  <a:schemeClr val="bg2">
                    <a:lumMod val="50000"/>
                  </a:schemeClr>
                </a:solidFill>
                <a:latin typeface="Calibri" panose="020F0502020204030204" pitchFamily="34" charset="0"/>
              </a:rPr>
              <a:t>etc</a:t>
            </a:r>
            <a:r>
              <a:rPr lang="en-US" sz="1600" dirty="0" smtClean="0">
                <a:solidFill>
                  <a:schemeClr val="bg2">
                    <a:lumMod val="50000"/>
                  </a:schemeClr>
                </a:solidFill>
                <a:latin typeface="Calibri" panose="020F0502020204030204" pitchFamily="34" charset="0"/>
              </a:rPr>
              <a:t> are stored in </a:t>
            </a:r>
            <a:r>
              <a:rPr lang="en-US" sz="1600" dirty="0" err="1" smtClean="0">
                <a:solidFill>
                  <a:schemeClr val="bg2">
                    <a:lumMod val="50000"/>
                  </a:schemeClr>
                </a:solidFill>
                <a:latin typeface="Calibri" panose="020F0502020204030204" pitchFamily="34" charset="0"/>
              </a:rPr>
              <a:t>PubSys</a:t>
            </a:r>
            <a:r>
              <a:rPr lang="en-US" sz="1600" dirty="0" smtClean="0">
                <a:solidFill>
                  <a:schemeClr val="bg2">
                    <a:lumMod val="50000"/>
                  </a:schemeClr>
                </a:solidFill>
                <a:latin typeface="Calibri" panose="020F0502020204030204" pitchFamily="34" charset="0"/>
              </a:rPr>
              <a:t>.</a:t>
            </a:r>
          </a:p>
          <a:p>
            <a:endParaRPr lang="en-US" sz="1600" dirty="0" smtClean="0">
              <a:solidFill>
                <a:schemeClr val="bg2">
                  <a:lumMod val="50000"/>
                </a:schemeClr>
              </a:solidFill>
              <a:latin typeface="Calibri" panose="020F0502020204030204" pitchFamily="34" charset="0"/>
            </a:endParaRPr>
          </a:p>
          <a:p>
            <a:pPr marL="0" indent="0">
              <a:buNone/>
            </a:pPr>
            <a:endParaRPr lang="en-US" sz="1600" dirty="0">
              <a:solidFill>
                <a:schemeClr val="bg2">
                  <a:lumMod val="50000"/>
                </a:schemeClr>
              </a:solidFill>
              <a:latin typeface="Calibri" panose="020F0502020204030204" pitchFamily="34" charset="0"/>
            </a:endParaRPr>
          </a:p>
        </p:txBody>
      </p:sp>
      <p:pic>
        <p:nvPicPr>
          <p:cNvPr id="2" name="Picture 1"/>
          <p:cNvPicPr>
            <a:picLocks noChangeAspect="1"/>
          </p:cNvPicPr>
          <p:nvPr/>
        </p:nvPicPr>
        <p:blipFill>
          <a:blip r:embed="rId3"/>
          <a:stretch>
            <a:fillRect/>
          </a:stretch>
        </p:blipFill>
        <p:spPr>
          <a:xfrm>
            <a:off x="964306" y="3200131"/>
            <a:ext cx="6757987" cy="2788544"/>
          </a:xfrm>
          <a:prstGeom prst="rect">
            <a:avLst/>
          </a:prstGeom>
        </p:spPr>
      </p:pic>
    </p:spTree>
    <p:extLst>
      <p:ext uri="{BB962C8B-B14F-4D97-AF65-F5344CB8AC3E}">
        <p14:creationId xmlns:p14="http://schemas.microsoft.com/office/powerpoint/2010/main" val="34723106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accent4">
                    <a:lumMod val="50000"/>
                  </a:schemeClr>
                </a:solidFill>
              </a:rPr>
              <a:t>SYNDICATION of Feeds</a:t>
            </a:r>
          </a:p>
        </p:txBody>
      </p:sp>
      <p:sp>
        <p:nvSpPr>
          <p:cNvPr id="3" name="Content Placeholder 2"/>
          <p:cNvSpPr>
            <a:spLocks noGrp="1"/>
          </p:cNvSpPr>
          <p:nvPr>
            <p:ph idx="1"/>
          </p:nvPr>
        </p:nvSpPr>
        <p:spPr/>
        <p:txBody>
          <a:bodyPr/>
          <a:lstStyle/>
          <a:p>
            <a:pPr marL="285750" indent="-285750">
              <a:buFont typeface="Arial" panose="020B0604020202020204" pitchFamily="34" charset="0"/>
              <a:buChar char="•"/>
            </a:pPr>
            <a:r>
              <a:rPr lang="en-US" sz="1400" dirty="0">
                <a:solidFill>
                  <a:schemeClr val="bg2">
                    <a:lumMod val="50000"/>
                  </a:schemeClr>
                </a:solidFill>
                <a:latin typeface="Calibri" panose="020F0502020204030204" pitchFamily="34" charset="0"/>
              </a:rPr>
              <a:t>BDP takes feed from AP FTP server</a:t>
            </a:r>
          </a:p>
          <a:p>
            <a:pPr marL="285750" indent="-285750">
              <a:buFont typeface="Arial" panose="020B0604020202020204" pitchFamily="34" charset="0"/>
              <a:buChar char="•"/>
            </a:pPr>
            <a:r>
              <a:rPr lang="en-US" sz="1400" dirty="0">
                <a:solidFill>
                  <a:schemeClr val="bg2">
                    <a:lumMod val="50000"/>
                  </a:schemeClr>
                </a:solidFill>
                <a:latin typeface="Calibri" panose="020F0502020204030204" pitchFamily="34" charset="0"/>
              </a:rPr>
              <a:t>BDP copies content from feed to </a:t>
            </a:r>
            <a:r>
              <a:rPr lang="en-US" sz="1400" dirty="0" err="1">
                <a:solidFill>
                  <a:schemeClr val="bg2">
                    <a:lumMod val="50000"/>
                  </a:schemeClr>
                </a:solidFill>
                <a:latin typeface="Calibri" panose="020F0502020204030204" pitchFamily="34" charset="0"/>
              </a:rPr>
              <a:t>PubSys</a:t>
            </a:r>
            <a:r>
              <a:rPr lang="en-US" sz="1400" dirty="0">
                <a:solidFill>
                  <a:schemeClr val="bg2">
                    <a:lumMod val="50000"/>
                  </a:schemeClr>
                </a:solidFill>
                <a:latin typeface="Calibri" panose="020F0502020204030204" pitchFamily="34" charset="0"/>
              </a:rPr>
              <a:t> (XML)</a:t>
            </a:r>
          </a:p>
          <a:p>
            <a:pPr marL="285750" indent="-285750">
              <a:buFont typeface="Arial" panose="020B0604020202020204" pitchFamily="34" charset="0"/>
              <a:buChar char="•"/>
            </a:pPr>
            <a:r>
              <a:rPr lang="en-US" sz="1400" dirty="0">
                <a:solidFill>
                  <a:schemeClr val="bg2">
                    <a:lumMod val="50000"/>
                  </a:schemeClr>
                </a:solidFill>
                <a:latin typeface="Calibri" panose="020F0502020204030204" pitchFamily="34" charset="0"/>
              </a:rPr>
              <a:t>Content is copied from </a:t>
            </a:r>
            <a:r>
              <a:rPr lang="en-US" sz="1400" dirty="0" err="1">
                <a:solidFill>
                  <a:schemeClr val="bg2">
                    <a:lumMod val="50000"/>
                  </a:schemeClr>
                </a:solidFill>
                <a:latin typeface="Calibri" panose="020F0502020204030204" pitchFamily="34" charset="0"/>
              </a:rPr>
              <a:t>PubSys</a:t>
            </a:r>
            <a:r>
              <a:rPr lang="en-US" sz="1400" dirty="0">
                <a:solidFill>
                  <a:schemeClr val="bg2">
                    <a:lumMod val="50000"/>
                  </a:schemeClr>
                </a:solidFill>
                <a:latin typeface="Calibri" panose="020F0502020204030204" pitchFamily="34" charset="0"/>
              </a:rPr>
              <a:t> to NFS ( Syndication Process)</a:t>
            </a:r>
          </a:p>
          <a:p>
            <a:pPr marL="285750" indent="-285750">
              <a:buFont typeface="Arial" panose="020B0604020202020204" pitchFamily="34" charset="0"/>
              <a:buChar char="•"/>
            </a:pPr>
            <a:r>
              <a:rPr lang="en-US" sz="1400" dirty="0">
                <a:solidFill>
                  <a:schemeClr val="bg2">
                    <a:lumMod val="50000"/>
                  </a:schemeClr>
                </a:solidFill>
                <a:latin typeface="Calibri" panose="020F0502020204030204" pitchFamily="34" charset="0"/>
              </a:rPr>
              <a:t>From NFS  content is pushed to McClatchy-newsroom publication through import/export </a:t>
            </a:r>
            <a:r>
              <a:rPr lang="en-US" sz="1400" dirty="0" smtClean="0">
                <a:solidFill>
                  <a:schemeClr val="bg2">
                    <a:lumMod val="50000"/>
                  </a:schemeClr>
                </a:solidFill>
                <a:latin typeface="Calibri" panose="020F0502020204030204" pitchFamily="34" charset="0"/>
              </a:rPr>
              <a:t>service</a:t>
            </a:r>
          </a:p>
          <a:p>
            <a:pPr marL="285750" indent="-285750">
              <a:buFont typeface="Arial" panose="020B0604020202020204" pitchFamily="34" charset="0"/>
              <a:buChar char="•"/>
            </a:pPr>
            <a:r>
              <a:rPr lang="en-US" sz="1400" dirty="0" smtClean="0">
                <a:solidFill>
                  <a:schemeClr val="bg2">
                    <a:lumMod val="50000"/>
                  </a:schemeClr>
                </a:solidFill>
                <a:latin typeface="Calibri" panose="020F0502020204030204" pitchFamily="34" charset="0"/>
              </a:rPr>
              <a:t>Section based CSV file is maintained and </a:t>
            </a:r>
            <a:r>
              <a:rPr lang="en-US" sz="1400" dirty="0">
                <a:solidFill>
                  <a:schemeClr val="bg2">
                    <a:lumMod val="50000"/>
                  </a:schemeClr>
                </a:solidFill>
                <a:latin typeface="Calibri" panose="020F0502020204030204" pitchFamily="34" charset="0"/>
              </a:rPr>
              <a:t>b</a:t>
            </a:r>
            <a:r>
              <a:rPr lang="en-US" sz="1400" dirty="0" smtClean="0">
                <a:solidFill>
                  <a:schemeClr val="bg2">
                    <a:lumMod val="50000"/>
                  </a:schemeClr>
                </a:solidFill>
                <a:latin typeface="Calibri" panose="020F0502020204030204" pitchFamily="34" charset="0"/>
              </a:rPr>
              <a:t>ased </a:t>
            </a:r>
            <a:r>
              <a:rPr lang="en-US" sz="1400" dirty="0">
                <a:solidFill>
                  <a:schemeClr val="bg2">
                    <a:lumMod val="50000"/>
                  </a:schemeClr>
                </a:solidFill>
                <a:latin typeface="Calibri" panose="020F0502020204030204" pitchFamily="34" charset="0"/>
              </a:rPr>
              <a:t>on the </a:t>
            </a:r>
            <a:r>
              <a:rPr lang="en-US" sz="1400" dirty="0" smtClean="0">
                <a:solidFill>
                  <a:schemeClr val="bg2">
                    <a:lumMod val="50000"/>
                  </a:schemeClr>
                </a:solidFill>
                <a:latin typeface="Calibri" panose="020F0502020204030204" pitchFamily="34" charset="0"/>
              </a:rPr>
              <a:t>section content is populated in the respective widget to all other publications</a:t>
            </a:r>
            <a:endParaRPr lang="en-US" sz="1400" dirty="0">
              <a:solidFill>
                <a:schemeClr val="bg2">
                  <a:lumMod val="50000"/>
                </a:schemeClr>
              </a:solidFill>
              <a:latin typeface="Calibri" panose="020F0502020204030204" pitchFamily="34" charset="0"/>
            </a:endParaRPr>
          </a:p>
          <a:p>
            <a:pPr marL="285750" indent="-285750">
              <a:buFont typeface="Arial" panose="020B0604020202020204" pitchFamily="34" charset="0"/>
              <a:buChar char="•"/>
            </a:pPr>
            <a:r>
              <a:rPr lang="en-US" sz="1400" dirty="0" smtClean="0">
                <a:solidFill>
                  <a:schemeClr val="bg2">
                    <a:lumMod val="50000"/>
                  </a:schemeClr>
                </a:solidFill>
                <a:latin typeface="Calibri" panose="020F0502020204030204" pitchFamily="34" charset="0"/>
              </a:rPr>
              <a:t>Import Service:</a:t>
            </a:r>
          </a:p>
          <a:p>
            <a:pPr marL="796925" lvl="1">
              <a:buFont typeface="Arial" panose="020B0604020202020204" pitchFamily="34" charset="0"/>
              <a:buChar char="•"/>
            </a:pPr>
            <a:r>
              <a:rPr lang="en-US" sz="1400" dirty="0" smtClean="0">
                <a:solidFill>
                  <a:schemeClr val="bg2">
                    <a:lumMod val="50000"/>
                  </a:schemeClr>
                </a:solidFill>
                <a:latin typeface="Calibri" panose="020F0502020204030204" pitchFamily="34" charset="0"/>
              </a:rPr>
              <a:t>Transforms </a:t>
            </a:r>
            <a:r>
              <a:rPr lang="en-US" sz="1400" dirty="0" err="1" smtClean="0">
                <a:solidFill>
                  <a:schemeClr val="bg2">
                    <a:lumMod val="50000"/>
                  </a:schemeClr>
                </a:solidFill>
                <a:latin typeface="Calibri" panose="020F0502020204030204" pitchFamily="34" charset="0"/>
              </a:rPr>
              <a:t>Pubsys</a:t>
            </a:r>
            <a:r>
              <a:rPr lang="en-US" sz="1400" dirty="0" smtClean="0">
                <a:solidFill>
                  <a:schemeClr val="bg2">
                    <a:lumMod val="50000"/>
                  </a:schemeClr>
                </a:solidFill>
                <a:latin typeface="Calibri" panose="020F0502020204030204" pitchFamily="34" charset="0"/>
              </a:rPr>
              <a:t> XML to Escenic XML</a:t>
            </a:r>
          </a:p>
          <a:p>
            <a:pPr marL="796925" lvl="1">
              <a:buFont typeface="Arial" panose="020B0604020202020204" pitchFamily="34" charset="0"/>
              <a:buChar char="•"/>
            </a:pPr>
            <a:r>
              <a:rPr lang="en-US" sz="1400" dirty="0" err="1" smtClean="0">
                <a:solidFill>
                  <a:schemeClr val="bg2">
                    <a:lumMod val="50000"/>
                  </a:schemeClr>
                </a:solidFill>
                <a:latin typeface="Calibri" panose="020F0502020204030204" pitchFamily="34" charset="0"/>
              </a:rPr>
              <a:t>Pubsys</a:t>
            </a:r>
            <a:r>
              <a:rPr lang="en-US" sz="1400" dirty="0" smtClean="0">
                <a:solidFill>
                  <a:schemeClr val="bg2">
                    <a:lumMod val="50000"/>
                  </a:schemeClr>
                </a:solidFill>
                <a:latin typeface="Calibri" panose="020F0502020204030204" pitchFamily="34" charset="0"/>
              </a:rPr>
              <a:t> filter properties file has the directory name from which data is obtained and the type of data and calls the </a:t>
            </a:r>
            <a:r>
              <a:rPr lang="en-US" sz="1400" dirty="0" err="1" smtClean="0">
                <a:solidFill>
                  <a:schemeClr val="bg2">
                    <a:lumMod val="50000"/>
                  </a:schemeClr>
                </a:solidFill>
                <a:latin typeface="Calibri" panose="020F0502020204030204" pitchFamily="34" charset="0"/>
              </a:rPr>
              <a:t>Prefilter</a:t>
            </a:r>
            <a:endParaRPr lang="en-US" sz="1400" dirty="0" smtClean="0">
              <a:solidFill>
                <a:schemeClr val="bg2">
                  <a:lumMod val="50000"/>
                </a:schemeClr>
              </a:solidFill>
              <a:latin typeface="Calibri" panose="020F0502020204030204" pitchFamily="34" charset="0"/>
            </a:endParaRPr>
          </a:p>
          <a:p>
            <a:pPr marL="796925" lvl="1">
              <a:buFont typeface="Arial" panose="020B0604020202020204" pitchFamily="34" charset="0"/>
              <a:buChar char="•"/>
            </a:pPr>
            <a:r>
              <a:rPr lang="en-US" sz="1400" dirty="0" err="1" smtClean="0">
                <a:solidFill>
                  <a:schemeClr val="bg2">
                    <a:lumMod val="50000"/>
                  </a:schemeClr>
                </a:solidFill>
                <a:latin typeface="Calibri" panose="020F0502020204030204" pitchFamily="34" charset="0"/>
              </a:rPr>
              <a:t>Prefilter</a:t>
            </a:r>
            <a:r>
              <a:rPr lang="en-US" sz="1400" dirty="0" smtClean="0">
                <a:solidFill>
                  <a:schemeClr val="bg2">
                    <a:lumMod val="50000"/>
                  </a:schemeClr>
                </a:solidFill>
                <a:latin typeface="Calibri" panose="020F0502020204030204" pitchFamily="34" charset="0"/>
              </a:rPr>
              <a:t> calls the Java class which handles the functionality</a:t>
            </a:r>
          </a:p>
          <a:p>
            <a:pPr marL="796925" lvl="1">
              <a:buFont typeface="Arial" panose="020B0604020202020204" pitchFamily="34" charset="0"/>
              <a:buChar char="•"/>
            </a:pPr>
            <a:r>
              <a:rPr lang="en-US" sz="1400" dirty="0" smtClean="0">
                <a:solidFill>
                  <a:schemeClr val="bg2">
                    <a:lumMod val="50000"/>
                  </a:schemeClr>
                </a:solidFill>
                <a:latin typeface="Calibri" panose="020F0502020204030204" pitchFamily="34" charset="0"/>
              </a:rPr>
              <a:t>Section mapping is done through Feature file.</a:t>
            </a:r>
          </a:p>
          <a:p>
            <a:pPr marL="796925" lvl="1">
              <a:buFont typeface="Arial" panose="020B0604020202020204" pitchFamily="34" charset="0"/>
              <a:buChar char="•"/>
            </a:pPr>
            <a:r>
              <a:rPr lang="en-US" sz="1400" dirty="0" smtClean="0">
                <a:solidFill>
                  <a:schemeClr val="bg2">
                    <a:lumMod val="50000"/>
                  </a:schemeClr>
                </a:solidFill>
                <a:latin typeface="Calibri" panose="020F0502020204030204" pitchFamily="34" charset="0"/>
              </a:rPr>
              <a:t>Accordingly the content is mapped in CS</a:t>
            </a:r>
          </a:p>
          <a:p>
            <a:pPr marL="796925" lvl="1">
              <a:buFont typeface="Arial" panose="020B0604020202020204" pitchFamily="34" charset="0"/>
              <a:buChar char="•"/>
            </a:pPr>
            <a:r>
              <a:rPr lang="en-US" sz="1400" dirty="0" smtClean="0">
                <a:solidFill>
                  <a:schemeClr val="bg2">
                    <a:lumMod val="50000"/>
                  </a:schemeClr>
                </a:solidFill>
                <a:latin typeface="Calibri" panose="020F0502020204030204" pitchFamily="34" charset="0"/>
              </a:rPr>
              <a:t>Image processing is not handled</a:t>
            </a:r>
          </a:p>
          <a:p>
            <a:pPr marL="796925" lvl="1">
              <a:buFont typeface="Arial" panose="020B0604020202020204" pitchFamily="34" charset="0"/>
              <a:buChar char="•"/>
            </a:pPr>
            <a:r>
              <a:rPr lang="en-US" sz="1400" dirty="0" err="1" smtClean="0">
                <a:solidFill>
                  <a:schemeClr val="bg2">
                    <a:lumMod val="50000"/>
                  </a:schemeClr>
                </a:solidFill>
                <a:latin typeface="Calibri" panose="020F0502020204030204" pitchFamily="34" charset="0"/>
              </a:rPr>
              <a:t>Pubsys</a:t>
            </a:r>
            <a:r>
              <a:rPr lang="en-US" sz="1400" dirty="0" smtClean="0">
                <a:solidFill>
                  <a:schemeClr val="bg2">
                    <a:lumMod val="50000"/>
                  </a:schemeClr>
                </a:solidFill>
                <a:latin typeface="Calibri" panose="020F0502020204030204" pitchFamily="34" charset="0"/>
              </a:rPr>
              <a:t> XML has an unique key for every story</a:t>
            </a:r>
          </a:p>
          <a:p>
            <a:pPr marL="796925" lvl="1">
              <a:buFont typeface="Arial" panose="020B0604020202020204" pitchFamily="34" charset="0"/>
              <a:buChar char="•"/>
            </a:pPr>
            <a:r>
              <a:rPr lang="en-US" sz="1400" dirty="0" smtClean="0">
                <a:solidFill>
                  <a:schemeClr val="bg2">
                    <a:lumMod val="50000"/>
                  </a:schemeClr>
                </a:solidFill>
                <a:latin typeface="Calibri" panose="020F0502020204030204" pitchFamily="34" charset="0"/>
              </a:rPr>
              <a:t>This unique Key is mapped to CS Source ID</a:t>
            </a:r>
          </a:p>
          <a:p>
            <a:pPr marL="796925" lvl="1">
              <a:buFont typeface="Arial" panose="020B0604020202020204" pitchFamily="34" charset="0"/>
              <a:buChar char="•"/>
            </a:pPr>
            <a:endParaRPr lang="en-US" dirty="0">
              <a:solidFill>
                <a:schemeClr val="bg2">
                  <a:lumMod val="50000"/>
                </a:schemeClr>
              </a:solidFill>
              <a:latin typeface="Calibri" panose="020F0502020204030204" pitchFamily="34" charset="0"/>
            </a:endParaRPr>
          </a:p>
          <a:p>
            <a:endParaRPr lang="en-US" dirty="0"/>
          </a:p>
        </p:txBody>
      </p:sp>
    </p:spTree>
    <p:extLst>
      <p:ext uri="{BB962C8B-B14F-4D97-AF65-F5344CB8AC3E}">
        <p14:creationId xmlns:p14="http://schemas.microsoft.com/office/powerpoint/2010/main" val="24832668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Videolicious Workflow</a:t>
            </a:r>
            <a:endParaRPr lang="en-US" dirty="0"/>
          </a:p>
        </p:txBody>
      </p:sp>
      <p:sp>
        <p:nvSpPr>
          <p:cNvPr id="3" name="Content Placeholder 2"/>
          <p:cNvSpPr>
            <a:spLocks noGrp="1"/>
          </p:cNvSpPr>
          <p:nvPr>
            <p:ph idx="1"/>
          </p:nvPr>
        </p:nvSpPr>
        <p:spPr/>
        <p:txBody>
          <a:bodyPr/>
          <a:lstStyle/>
          <a:p>
            <a:endParaRPr lang="en-US" dirty="0"/>
          </a:p>
        </p:txBody>
      </p:sp>
      <p:pic>
        <p:nvPicPr>
          <p:cNvPr id="5"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144964"/>
            <a:ext cx="5543550" cy="4057650"/>
          </a:xfrm>
          <a:prstGeom prst="rect">
            <a:avLst/>
          </a:prstGeom>
        </p:spPr>
      </p:pic>
    </p:spTree>
    <p:extLst>
      <p:ext uri="{BB962C8B-B14F-4D97-AF65-F5344CB8AC3E}">
        <p14:creationId xmlns:p14="http://schemas.microsoft.com/office/powerpoint/2010/main" val="2942447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28650" y="193183"/>
            <a:ext cx="7886700" cy="631065"/>
          </a:xfrm>
        </p:spPr>
        <p:txBody>
          <a:bodyPr>
            <a:normAutofit/>
          </a:bodyPr>
          <a:lstStyle/>
          <a:p>
            <a:pPr algn="ctr"/>
            <a:r>
              <a:rPr lang="en-US" sz="2400" dirty="0"/>
              <a:t>Videolicious</a:t>
            </a:r>
            <a:r>
              <a:rPr lang="en-US" sz="2400" dirty="0">
                <a:solidFill>
                  <a:schemeClr val="accent1">
                    <a:lumMod val="50000"/>
                  </a:schemeClr>
                </a:solidFill>
              </a:rPr>
              <a:t> </a:t>
            </a:r>
            <a:r>
              <a:rPr lang="en-US" sz="2400" dirty="0" smtClean="0">
                <a:solidFill>
                  <a:schemeClr val="accent1">
                    <a:lumMod val="50000"/>
                  </a:schemeClr>
                </a:solidFill>
              </a:rPr>
              <a:t>Process</a:t>
            </a:r>
            <a:endParaRPr lang="en-US" sz="2400" dirty="0">
              <a:solidFill>
                <a:schemeClr val="accent4">
                  <a:lumMod val="50000"/>
                </a:schemeClr>
              </a:solidFill>
              <a:latin typeface="+mn-lt"/>
            </a:endParaRPr>
          </a:p>
        </p:txBody>
      </p:sp>
      <p:sp>
        <p:nvSpPr>
          <p:cNvPr id="6" name="Content Placeholder 5"/>
          <p:cNvSpPr>
            <a:spLocks noGrp="1"/>
          </p:cNvSpPr>
          <p:nvPr>
            <p:ph idx="1"/>
          </p:nvPr>
        </p:nvSpPr>
        <p:spPr>
          <a:xfrm>
            <a:off x="332435" y="896759"/>
            <a:ext cx="7886700" cy="1704773"/>
          </a:xfrm>
        </p:spPr>
        <p:txBody>
          <a:bodyPr>
            <a:normAutofit fontScale="85000" lnSpcReduction="20000"/>
          </a:bodyPr>
          <a:lstStyle/>
          <a:p>
            <a:r>
              <a:rPr lang="en-US" sz="1500" dirty="0" smtClean="0"/>
              <a:t>Auto Publish Options</a:t>
            </a:r>
          </a:p>
          <a:p>
            <a:r>
              <a:rPr lang="en-US" sz="1500" dirty="0"/>
              <a:t>Uploaded and Published Videos are placed in FTP server IN  folder</a:t>
            </a:r>
          </a:p>
          <a:p>
            <a:r>
              <a:rPr lang="en-US" sz="1500" dirty="0" smtClean="0"/>
              <a:t>IN folder comprises of ZIP Package (each for a story).</a:t>
            </a:r>
          </a:p>
          <a:p>
            <a:r>
              <a:rPr lang="en-US" sz="1500" dirty="0" smtClean="0"/>
              <a:t>Every ZIP  has a XML and  MP4 file(s)</a:t>
            </a:r>
            <a:endParaRPr lang="en-US" sz="1500" dirty="0"/>
          </a:p>
          <a:p>
            <a:r>
              <a:rPr lang="en-US" sz="1500" dirty="0" err="1" smtClean="0"/>
              <a:t>Cron</a:t>
            </a:r>
            <a:r>
              <a:rPr lang="en-US" sz="1500" dirty="0" smtClean="0"/>
              <a:t> </a:t>
            </a:r>
            <a:r>
              <a:rPr lang="en-US" sz="1500" dirty="0"/>
              <a:t>job unzips the file and puts it into respective folders </a:t>
            </a:r>
            <a:r>
              <a:rPr lang="en-US" sz="1500" dirty="0" smtClean="0"/>
              <a:t>(XML is stored in a separate folder and MP4s are stored in a separate folder).</a:t>
            </a:r>
          </a:p>
          <a:p>
            <a:pPr marL="0" indent="0">
              <a:buNone/>
            </a:pPr>
            <a:r>
              <a:rPr lang="en-US" sz="1500" dirty="0" smtClean="0"/>
              <a:t> </a:t>
            </a:r>
          </a:p>
          <a:p>
            <a:endParaRPr lang="en-US" sz="1500" dirty="0" smtClean="0"/>
          </a:p>
          <a:p>
            <a:endParaRPr lang="en-US" sz="1500" dirty="0"/>
          </a:p>
          <a:p>
            <a:endParaRPr lang="en-US" sz="1500" dirty="0"/>
          </a:p>
          <a:p>
            <a:endParaRPr lang="en-US" sz="1500" dirty="0"/>
          </a:p>
          <a:p>
            <a:endParaRPr lang="en-US" sz="1500" dirty="0"/>
          </a:p>
          <a:p>
            <a:pPr marL="0" indent="0">
              <a:buNone/>
            </a:pPr>
            <a:endParaRPr lang="en-US" sz="15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369" y="3465122"/>
            <a:ext cx="7804597" cy="2655517"/>
          </a:xfrm>
          <a:prstGeom prst="rect">
            <a:avLst/>
          </a:prstGeom>
        </p:spPr>
      </p:pic>
    </p:spTree>
    <p:extLst>
      <p:ext uri="{BB962C8B-B14F-4D97-AF65-F5344CB8AC3E}">
        <p14:creationId xmlns:p14="http://schemas.microsoft.com/office/powerpoint/2010/main" val="13148672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Studio Flow</a:t>
            </a:r>
            <a:endParaRPr lang="en-US" dirty="0"/>
          </a:p>
        </p:txBody>
      </p:sp>
      <p:pic>
        <p:nvPicPr>
          <p:cNvPr id="4"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2425" y="1491545"/>
            <a:ext cx="5553075" cy="3552825"/>
          </a:xfrm>
        </p:spPr>
      </p:pic>
    </p:spTree>
    <p:extLst>
      <p:ext uri="{BB962C8B-B14F-4D97-AF65-F5344CB8AC3E}">
        <p14:creationId xmlns:p14="http://schemas.microsoft.com/office/powerpoint/2010/main" val="1510542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Studio Flow</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ü"/>
            </a:pPr>
            <a:r>
              <a:rPr lang="en-US" sz="1400" dirty="0"/>
              <a:t>Any type of content creation can happen directly through CS</a:t>
            </a:r>
          </a:p>
          <a:p>
            <a:pPr>
              <a:buFont typeface="Wingdings" panose="05000000000000000000" pitchFamily="2" charset="2"/>
              <a:buChar char="ü"/>
            </a:pPr>
            <a:r>
              <a:rPr lang="en-US" sz="1400" dirty="0"/>
              <a:t>Marketing or Promotional event related contents are created directly through CS</a:t>
            </a:r>
          </a:p>
          <a:p>
            <a:pPr>
              <a:buFont typeface="Wingdings" panose="05000000000000000000" pitchFamily="2" charset="2"/>
              <a:buChar char="ü"/>
            </a:pPr>
            <a:r>
              <a:rPr lang="en-US" sz="1400" dirty="0"/>
              <a:t>CRUD (Creating/Reading/Updating/Deleting) operations on articles and other content types, teaser creation, image edition, time control, tagging, and many other features can be done through CS</a:t>
            </a:r>
          </a:p>
          <a:p>
            <a:pPr>
              <a:buFont typeface="Wingdings" panose="05000000000000000000" pitchFamily="2" charset="2"/>
              <a:buChar char="ü"/>
            </a:pPr>
            <a:r>
              <a:rPr lang="en-US" sz="1400" dirty="0"/>
              <a:t>Based on built in and out of box filters the unwanted tags in the content created are removed in Escenic</a:t>
            </a:r>
          </a:p>
          <a:p>
            <a:pPr>
              <a:buFont typeface="Wingdings" panose="05000000000000000000" pitchFamily="2" charset="2"/>
              <a:buChar char="ü"/>
            </a:pPr>
            <a:r>
              <a:rPr lang="en-US" sz="1400" dirty="0"/>
              <a:t>Finally content are saved in MYSQL </a:t>
            </a:r>
            <a:r>
              <a:rPr lang="en-US" sz="1400" dirty="0" smtClean="0"/>
              <a:t>Database</a:t>
            </a:r>
          </a:p>
        </p:txBody>
      </p:sp>
    </p:spTree>
    <p:extLst>
      <p:ext uri="{BB962C8B-B14F-4D97-AF65-F5344CB8AC3E}">
        <p14:creationId xmlns:p14="http://schemas.microsoft.com/office/powerpoint/2010/main" val="2994849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000" dirty="0" smtClean="0"/>
              <a:t>Architecture Overview</a:t>
            </a:r>
            <a:endParaRPr lang="en-US" sz="2000" dirty="0"/>
          </a:p>
        </p:txBody>
      </p:sp>
    </p:spTree>
    <p:extLst>
      <p:ext uri="{BB962C8B-B14F-4D97-AF65-F5344CB8AC3E}">
        <p14:creationId xmlns:p14="http://schemas.microsoft.com/office/powerpoint/2010/main" val="34246107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1500" dirty="0" smtClean="0">
                <a:latin typeface="Calibri" panose="020F0502020204030204" pitchFamily="34" charset="0"/>
              </a:rPr>
              <a:t>Video content could be obtained from NG and Videolicious</a:t>
            </a:r>
          </a:p>
          <a:p>
            <a:r>
              <a:rPr lang="en-US" sz="1500" dirty="0">
                <a:latin typeface="Calibri" panose="020F0502020204030204" pitchFamily="34" charset="0"/>
              </a:rPr>
              <a:t>On click of Publish button on CS, Video is copied to “in” bucket in AWS</a:t>
            </a:r>
            <a:r>
              <a:rPr lang="en-US" sz="1500" dirty="0" smtClean="0">
                <a:latin typeface="Calibri" panose="020F0502020204030204" pitchFamily="34" charset="0"/>
              </a:rPr>
              <a:t>.</a:t>
            </a:r>
          </a:p>
          <a:p>
            <a:r>
              <a:rPr lang="en-US" sz="1500" dirty="0" smtClean="0">
                <a:latin typeface="Calibri" panose="020F0502020204030204" pitchFamily="34" charset="0"/>
              </a:rPr>
              <a:t>AWS Transcoder is used for transcoding the videos.</a:t>
            </a:r>
          </a:p>
          <a:p>
            <a:r>
              <a:rPr lang="en-US" sz="1500" dirty="0" smtClean="0">
                <a:latin typeface="Calibri" panose="020F0502020204030204" pitchFamily="34" charset="0"/>
              </a:rPr>
              <a:t>After transcoding, videos are created in out bucket in AWS.</a:t>
            </a:r>
          </a:p>
          <a:p>
            <a:r>
              <a:rPr lang="en-US" sz="1500" dirty="0" smtClean="0">
                <a:latin typeface="Calibri" panose="020F0502020204030204" pitchFamily="34" charset="0"/>
              </a:rPr>
              <a:t>Videos are </a:t>
            </a:r>
            <a:r>
              <a:rPr lang="en-US" sz="1500" dirty="0">
                <a:latin typeface="Calibri" panose="020F0502020204030204" pitchFamily="34" charset="0"/>
              </a:rPr>
              <a:t>available as CDN links to Escenic and are stored in Amazon Cloud Front. </a:t>
            </a:r>
            <a:endParaRPr lang="en-US" sz="1500" dirty="0" smtClean="0">
              <a:latin typeface="Calibri" panose="020F0502020204030204" pitchFamily="34" charset="0"/>
            </a:endParaRPr>
          </a:p>
          <a:p>
            <a:r>
              <a:rPr lang="en-US" sz="1500" dirty="0" smtClean="0">
                <a:latin typeface="Calibri" panose="020F0502020204030204" pitchFamily="34" charset="0"/>
              </a:rPr>
              <a:t>Thumbnails </a:t>
            </a:r>
            <a:r>
              <a:rPr lang="en-US" sz="1500" dirty="0">
                <a:latin typeface="Calibri" panose="020F0502020204030204" pitchFamily="34" charset="0"/>
              </a:rPr>
              <a:t>are </a:t>
            </a:r>
            <a:r>
              <a:rPr lang="en-US" sz="1500" dirty="0" smtClean="0">
                <a:latin typeface="Calibri" panose="020F0502020204030204" pitchFamily="34" charset="0"/>
              </a:rPr>
              <a:t>created in AWS and stored </a:t>
            </a:r>
            <a:r>
              <a:rPr lang="en-US" sz="1500" dirty="0">
                <a:latin typeface="Calibri" panose="020F0502020204030204" pitchFamily="34" charset="0"/>
              </a:rPr>
              <a:t>in Escenic</a:t>
            </a:r>
          </a:p>
          <a:p>
            <a:r>
              <a:rPr lang="en-US" sz="1500" dirty="0">
                <a:latin typeface="Calibri" panose="020F0502020204030204" pitchFamily="34" charset="0"/>
              </a:rPr>
              <a:t>Thumbnails obtained through transcoder are used in the gallery content type.</a:t>
            </a:r>
          </a:p>
          <a:p>
            <a:r>
              <a:rPr lang="en-US" sz="1500" dirty="0">
                <a:latin typeface="Calibri" panose="020F0502020204030204" pitchFamily="34" charset="0"/>
              </a:rPr>
              <a:t>Video File content type holds the raw binary video which works as an independent entity.</a:t>
            </a:r>
          </a:p>
          <a:p>
            <a:r>
              <a:rPr lang="en-US" sz="1500" dirty="0">
                <a:latin typeface="Calibri" panose="020F0502020204030204" pitchFamily="34" charset="0"/>
              </a:rPr>
              <a:t>Video Story content type refers to the story with text and placement of video(s) in it.</a:t>
            </a:r>
          </a:p>
          <a:p>
            <a:r>
              <a:rPr lang="en-US" sz="1500" dirty="0">
                <a:latin typeface="Calibri" panose="020F0502020204030204" pitchFamily="34" charset="0"/>
              </a:rPr>
              <a:t>The Content type name and other meta data/fields should get matched with NG content types. It ensures proper mapping and integration between NG and ECS through the bridge.</a:t>
            </a:r>
          </a:p>
          <a:p>
            <a:endParaRPr lang="en-US" sz="1350" dirty="0"/>
          </a:p>
        </p:txBody>
      </p:sp>
      <p:sp>
        <p:nvSpPr>
          <p:cNvPr id="4" name="Title 4"/>
          <p:cNvSpPr>
            <a:spLocks noGrp="1"/>
          </p:cNvSpPr>
          <p:nvPr>
            <p:ph type="title"/>
          </p:nvPr>
        </p:nvSpPr>
        <p:spPr>
          <a:xfrm>
            <a:off x="628650" y="193183"/>
            <a:ext cx="7886700" cy="631065"/>
          </a:xfrm>
        </p:spPr>
        <p:txBody>
          <a:bodyPr>
            <a:normAutofit/>
          </a:bodyPr>
          <a:lstStyle/>
          <a:p>
            <a:pPr algn="ctr"/>
            <a:r>
              <a:rPr lang="en-US" sz="2400" dirty="0" smtClean="0"/>
              <a:t>Video </a:t>
            </a:r>
            <a:r>
              <a:rPr lang="en-US" sz="2400" dirty="0" smtClean="0">
                <a:solidFill>
                  <a:schemeClr val="accent1">
                    <a:lumMod val="50000"/>
                  </a:schemeClr>
                </a:solidFill>
              </a:rPr>
              <a:t>Processing Flow from Escenic Content Studio</a:t>
            </a:r>
            <a:endParaRPr lang="en-US" sz="2400" dirty="0">
              <a:solidFill>
                <a:schemeClr val="accent4">
                  <a:lumMod val="50000"/>
                </a:schemeClr>
              </a:solidFill>
              <a:latin typeface="+mn-lt"/>
            </a:endParaRPr>
          </a:p>
        </p:txBody>
      </p:sp>
    </p:spTree>
    <p:extLst>
      <p:ext uri="{BB962C8B-B14F-4D97-AF65-F5344CB8AC3E}">
        <p14:creationId xmlns:p14="http://schemas.microsoft.com/office/powerpoint/2010/main" val="35318604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000" dirty="0" smtClean="0"/>
              <a:t>Widget Framework – Widget Creation, Movie Night, Tag Libraries, Content Types</a:t>
            </a:r>
            <a:endParaRPr lang="en-US" sz="2000" dirty="0"/>
          </a:p>
        </p:txBody>
      </p:sp>
    </p:spTree>
    <p:extLst>
      <p:ext uri="{BB962C8B-B14F-4D97-AF65-F5344CB8AC3E}">
        <p14:creationId xmlns:p14="http://schemas.microsoft.com/office/powerpoint/2010/main" val="33942790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2400" dirty="0">
                <a:solidFill>
                  <a:schemeClr val="accent1">
                    <a:lumMod val="50000"/>
                  </a:schemeClr>
                </a:solidFill>
                <a:latin typeface="+mn-lt"/>
              </a:rPr>
              <a:t>Widget Framework – Page Layout</a:t>
            </a:r>
          </a:p>
        </p:txBody>
      </p:sp>
      <p:sp>
        <p:nvSpPr>
          <p:cNvPr id="6" name="Content Placeholder 5"/>
          <p:cNvSpPr>
            <a:spLocks noGrp="1"/>
          </p:cNvSpPr>
          <p:nvPr>
            <p:ph idx="1"/>
          </p:nvPr>
        </p:nvSpPr>
        <p:spPr>
          <a:xfrm>
            <a:off x="628650" y="1167884"/>
            <a:ext cx="7886700" cy="2202444"/>
          </a:xfrm>
        </p:spPr>
        <p:txBody>
          <a:bodyPr>
            <a:normAutofit/>
          </a:bodyPr>
          <a:lstStyle/>
          <a:p>
            <a:endParaRPr lang="en-US" sz="1500" dirty="0"/>
          </a:p>
          <a:p>
            <a:r>
              <a:rPr lang="en-US" sz="1500" dirty="0"/>
              <a:t>Each page layout contains many sections</a:t>
            </a:r>
          </a:p>
          <a:p>
            <a:r>
              <a:rPr lang="en-US" sz="1500" dirty="0"/>
              <a:t>Each section contains many widgets which loads the appropriate content</a:t>
            </a:r>
          </a:p>
          <a:p>
            <a:r>
              <a:rPr lang="en-US" sz="1500" dirty="0"/>
              <a:t>Custom Widget styling can be provided in  a separate stylesheet</a:t>
            </a:r>
          </a:p>
          <a:p>
            <a:r>
              <a:rPr lang="en-US" sz="1500" dirty="0"/>
              <a:t>The above stylesheet gets imported to the master sheet</a:t>
            </a:r>
          </a:p>
          <a:p>
            <a:endParaRPr lang="en-US" sz="1500" dirty="0"/>
          </a:p>
          <a:p>
            <a:endParaRPr lang="en-US" sz="1500" dirty="0"/>
          </a:p>
          <a:p>
            <a:endParaRPr lang="en-US" sz="1500" dirty="0"/>
          </a:p>
          <a:p>
            <a:endParaRPr lang="en-US" sz="1500" dirty="0"/>
          </a:p>
          <a:p>
            <a:pPr marL="0" indent="0">
              <a:buNone/>
            </a:pPr>
            <a:endParaRPr lang="en-US" sz="1500" dirty="0"/>
          </a:p>
        </p:txBody>
      </p:sp>
      <p:pic>
        <p:nvPicPr>
          <p:cNvPr id="7" name="Picture 6"/>
          <p:cNvPicPr>
            <a:picLocks noChangeAspect="1"/>
          </p:cNvPicPr>
          <p:nvPr/>
        </p:nvPicPr>
        <p:blipFill>
          <a:blip r:embed="rId2"/>
          <a:stretch>
            <a:fillRect/>
          </a:stretch>
        </p:blipFill>
        <p:spPr>
          <a:xfrm>
            <a:off x="628650" y="3567184"/>
            <a:ext cx="4878541" cy="2299082"/>
          </a:xfrm>
          <a:prstGeom prst="rect">
            <a:avLst/>
          </a:prstGeom>
        </p:spPr>
      </p:pic>
    </p:spTree>
    <p:extLst>
      <p:ext uri="{BB962C8B-B14F-4D97-AF65-F5344CB8AC3E}">
        <p14:creationId xmlns:p14="http://schemas.microsoft.com/office/powerpoint/2010/main" val="36280211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85900" y="-106468"/>
            <a:ext cx="6172200" cy="1107996"/>
          </a:xfrm>
        </p:spPr>
        <p:txBody>
          <a:bodyPr/>
          <a:lstStyle/>
          <a:p>
            <a:r>
              <a:rPr lang="en-US" sz="1800" dirty="0"/>
              <a:t/>
            </a:r>
            <a:br>
              <a:rPr lang="en-US" sz="1800" dirty="0"/>
            </a:br>
            <a:r>
              <a:rPr lang="en-US" sz="2400" dirty="0"/>
              <a:t>Widget Creation in Content Studio</a:t>
            </a:r>
            <a:br>
              <a:rPr lang="en-US" sz="2400" dirty="0"/>
            </a:br>
            <a:endParaRPr lang="en-US" sz="2400" dirty="0"/>
          </a:p>
        </p:txBody>
      </p:sp>
      <p:sp>
        <p:nvSpPr>
          <p:cNvPr id="5" name="Content Placeholder 4"/>
          <p:cNvSpPr>
            <a:spLocks noGrp="1"/>
          </p:cNvSpPr>
          <p:nvPr>
            <p:ph idx="1"/>
          </p:nvPr>
        </p:nvSpPr>
        <p:spPr/>
        <p:txBody>
          <a:bodyPr/>
          <a:lstStyle/>
          <a:p>
            <a:endParaRPr lang="en-US" dirty="0"/>
          </a:p>
          <a:p>
            <a:endParaRPr lang="en-US" dirty="0"/>
          </a:p>
          <a:p>
            <a:r>
              <a:rPr lang="en-US" sz="2000" dirty="0">
                <a:latin typeface="Calibri" panose="020F0502020204030204" pitchFamily="34" charset="0"/>
              </a:rPr>
              <a:t>Widgets creation in Content Studio happens through</a:t>
            </a:r>
          </a:p>
          <a:p>
            <a:pPr marL="0" indent="0">
              <a:buNone/>
            </a:pPr>
            <a:r>
              <a:rPr lang="en-US" sz="2000" dirty="0">
                <a:latin typeface="Calibri" panose="020F0502020204030204" pitchFamily="34" charset="0"/>
              </a:rPr>
              <a:t>	1) Content Studio UI mode</a:t>
            </a:r>
          </a:p>
          <a:p>
            <a:pPr marL="0" indent="0">
              <a:buNone/>
            </a:pPr>
            <a:r>
              <a:rPr lang="en-US" sz="2000" dirty="0">
                <a:latin typeface="Calibri" panose="020F0502020204030204" pitchFamily="34" charset="0"/>
              </a:rPr>
              <a:t>	2) Code base following Escenic Implementations</a:t>
            </a:r>
          </a:p>
          <a:p>
            <a:endParaRPr lang="en-US" dirty="0"/>
          </a:p>
        </p:txBody>
      </p:sp>
    </p:spTree>
    <p:extLst>
      <p:ext uri="{BB962C8B-B14F-4D97-AF65-F5344CB8AC3E}">
        <p14:creationId xmlns:p14="http://schemas.microsoft.com/office/powerpoint/2010/main" val="565643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85900" y="78906"/>
            <a:ext cx="6172200" cy="461665"/>
          </a:xfrm>
        </p:spPr>
        <p:txBody>
          <a:bodyPr/>
          <a:lstStyle/>
          <a:p>
            <a:r>
              <a:rPr lang="en-US" sz="2400" dirty="0">
                <a:latin typeface="Calibri" panose="020F0502020204030204" pitchFamily="34" charset="0"/>
              </a:rPr>
              <a:t>Content Studio UI mode – Widget Creation</a:t>
            </a:r>
          </a:p>
        </p:txBody>
      </p:sp>
      <p:sp>
        <p:nvSpPr>
          <p:cNvPr id="5" name="Content Placeholder 4"/>
          <p:cNvSpPr>
            <a:spLocks noGrp="1"/>
          </p:cNvSpPr>
          <p:nvPr>
            <p:ph idx="1"/>
          </p:nvPr>
        </p:nvSpPr>
        <p:spPr>
          <a:xfrm>
            <a:off x="1413456" y="1513131"/>
            <a:ext cx="6244644" cy="4173697"/>
          </a:xfrm>
        </p:spPr>
        <p:txBody>
          <a:bodyPr>
            <a:noAutofit/>
          </a:bodyPr>
          <a:lstStyle/>
          <a:p>
            <a:pPr lvl="1"/>
            <a:r>
              <a:rPr lang="en-US" sz="1600" dirty="0">
                <a:latin typeface="Calibri" panose="020F0502020204030204" pitchFamily="34" charset="0"/>
              </a:rPr>
              <a:t>Story creation happens in NG</a:t>
            </a:r>
          </a:p>
          <a:p>
            <a:pPr lvl="1"/>
            <a:r>
              <a:rPr lang="en-US" sz="1600" dirty="0">
                <a:latin typeface="Calibri" panose="020F0502020204030204" pitchFamily="34" charset="0"/>
              </a:rPr>
              <a:t>Page comprises sections</a:t>
            </a:r>
          </a:p>
          <a:p>
            <a:pPr lvl="1"/>
            <a:r>
              <a:rPr lang="en-US" sz="1600" dirty="0">
                <a:latin typeface="Calibri" panose="020F0502020204030204" pitchFamily="34" charset="0"/>
              </a:rPr>
              <a:t>Sections hold widgets</a:t>
            </a:r>
          </a:p>
          <a:p>
            <a:pPr lvl="1"/>
            <a:r>
              <a:rPr lang="en-US" sz="1600" dirty="0">
                <a:latin typeface="Calibri" panose="020F0502020204030204" pitchFamily="34" charset="0"/>
              </a:rPr>
              <a:t>Widgets are populated with content</a:t>
            </a:r>
          </a:p>
          <a:p>
            <a:pPr lvl="1"/>
            <a:r>
              <a:rPr lang="en-US" sz="1600" dirty="0">
                <a:latin typeface="Calibri" panose="020F0502020204030204" pitchFamily="34" charset="0"/>
              </a:rPr>
              <a:t>Page layout refers to article layout. Article layout remains same throughout all publications. Custom article layout is not created as it reflects in all publications.</a:t>
            </a:r>
          </a:p>
          <a:p>
            <a:pPr lvl="1"/>
            <a:r>
              <a:rPr lang="en-US" sz="1600" dirty="0">
                <a:latin typeface="Calibri" panose="020F0502020204030204" pitchFamily="34" charset="0"/>
              </a:rPr>
              <a:t>Custom section based layout can be created</a:t>
            </a:r>
          </a:p>
          <a:p>
            <a:pPr lvl="1"/>
            <a:r>
              <a:rPr lang="en-US" sz="1600" dirty="0">
                <a:latin typeface="Calibri" panose="020F0502020204030204" pitchFamily="34" charset="0"/>
              </a:rPr>
              <a:t>Inside section provide a wrapper class for Widget.</a:t>
            </a:r>
          </a:p>
          <a:p>
            <a:pPr lvl="1"/>
            <a:r>
              <a:rPr lang="en-US" sz="1600" dirty="0">
                <a:latin typeface="Calibri" panose="020F0502020204030204" pitchFamily="34" charset="0"/>
              </a:rPr>
              <a:t>Create a new widget</a:t>
            </a:r>
          </a:p>
          <a:p>
            <a:pPr lvl="1"/>
            <a:r>
              <a:rPr lang="en-US" sz="1600" dirty="0">
                <a:latin typeface="Calibri" panose="020F0502020204030204" pitchFamily="34" charset="0"/>
              </a:rPr>
              <a:t>Create a new View for the Widget</a:t>
            </a:r>
          </a:p>
          <a:p>
            <a:pPr lvl="1"/>
            <a:r>
              <a:rPr lang="en-US" sz="1600" dirty="0">
                <a:latin typeface="Calibri" panose="020F0502020204030204" pitchFamily="34" charset="0"/>
              </a:rPr>
              <a:t>Publish the Widget</a:t>
            </a:r>
          </a:p>
          <a:p>
            <a:pPr lvl="1"/>
            <a:r>
              <a:rPr lang="en-US" sz="1600" dirty="0">
                <a:latin typeface="Calibri" panose="020F0502020204030204" pitchFamily="34" charset="0"/>
              </a:rPr>
              <a:t>Once deployed the widget is available to all publications</a:t>
            </a:r>
          </a:p>
          <a:p>
            <a:pPr lvl="1"/>
            <a:r>
              <a:rPr lang="en-US" sz="1600" dirty="0">
                <a:latin typeface="Calibri" panose="020F0502020204030204" pitchFamily="34" charset="0"/>
              </a:rPr>
              <a:t>Enabling &amp; Disabling of widgets cannot be done in ECS directly</a:t>
            </a:r>
          </a:p>
          <a:p>
            <a:pPr lvl="1"/>
            <a:r>
              <a:rPr lang="en-US" sz="1600" dirty="0">
                <a:latin typeface="Calibri" panose="020F0502020204030204" pitchFamily="34" charset="0"/>
              </a:rPr>
              <a:t>Enabling &amp; Disabling of widgets happen through Enabling &amp; Disabling of sections</a:t>
            </a:r>
          </a:p>
          <a:p>
            <a:pPr marL="0" indent="0">
              <a:buNone/>
            </a:pPr>
            <a:r>
              <a:rPr lang="en-US" sz="1600" dirty="0"/>
              <a:t>.</a:t>
            </a:r>
            <a:endParaRPr lang="en-US" sz="1600" dirty="0">
              <a:solidFill>
                <a:schemeClr val="bg2">
                  <a:lumMod val="50000"/>
                </a:schemeClr>
              </a:solidFill>
              <a:latin typeface="Calibri" panose="020F0502020204030204" pitchFamily="34" charset="0"/>
            </a:endParaRPr>
          </a:p>
        </p:txBody>
      </p:sp>
    </p:spTree>
    <p:extLst>
      <p:ext uri="{BB962C8B-B14F-4D97-AF65-F5344CB8AC3E}">
        <p14:creationId xmlns:p14="http://schemas.microsoft.com/office/powerpoint/2010/main" val="33146958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5155" y="-131517"/>
            <a:ext cx="7868991" cy="830997"/>
          </a:xfrm>
        </p:spPr>
        <p:txBody>
          <a:bodyPr/>
          <a:lstStyle/>
          <a:p>
            <a:r>
              <a:rPr lang="en-US" sz="2400" dirty="0">
                <a:latin typeface="Calibri" panose="020F0502020204030204" pitchFamily="34" charset="0"/>
              </a:rPr>
              <a:t>Custom Widget Creation through Escenic Implementation</a:t>
            </a:r>
          </a:p>
        </p:txBody>
      </p:sp>
      <p:sp>
        <p:nvSpPr>
          <p:cNvPr id="5" name="Content Placeholder 4"/>
          <p:cNvSpPr>
            <a:spLocks noGrp="1"/>
          </p:cNvSpPr>
          <p:nvPr>
            <p:ph idx="1"/>
          </p:nvPr>
        </p:nvSpPr>
        <p:spPr>
          <a:xfrm>
            <a:off x="1413456" y="1513131"/>
            <a:ext cx="6244644" cy="4173697"/>
          </a:xfrm>
        </p:spPr>
        <p:txBody>
          <a:bodyPr/>
          <a:lstStyle/>
          <a:p>
            <a:pPr lvl="1"/>
            <a:endParaRPr lang="en-US" dirty="0">
              <a:solidFill>
                <a:schemeClr val="bg2">
                  <a:lumMod val="50000"/>
                </a:schemeClr>
              </a:solidFill>
              <a:latin typeface="Calibri" panose="020F0502020204030204" pitchFamily="34" charset="0"/>
            </a:endParaRPr>
          </a:p>
          <a:p>
            <a:pPr lvl="1"/>
            <a:r>
              <a:rPr lang="en-US" dirty="0" smtClean="0">
                <a:solidFill>
                  <a:schemeClr val="bg2">
                    <a:lumMod val="50000"/>
                  </a:schemeClr>
                </a:solidFill>
                <a:latin typeface="Calibri" panose="020F0502020204030204" pitchFamily="34" charset="0"/>
              </a:rPr>
              <a:t>Have a properties </a:t>
            </a:r>
            <a:r>
              <a:rPr lang="en-US" dirty="0">
                <a:solidFill>
                  <a:schemeClr val="bg2">
                    <a:lumMod val="50000"/>
                  </a:schemeClr>
                </a:solidFill>
                <a:latin typeface="Calibri" panose="020F0502020204030204" pitchFamily="34" charset="0"/>
              </a:rPr>
              <a:t>file </a:t>
            </a:r>
            <a:r>
              <a:rPr lang="en-US" dirty="0" smtClean="0">
                <a:solidFill>
                  <a:schemeClr val="bg2">
                    <a:lumMod val="50000"/>
                  </a:schemeClr>
                </a:solidFill>
                <a:latin typeface="Calibri" panose="020F0502020204030204" pitchFamily="34" charset="0"/>
              </a:rPr>
              <a:t>which contains the details of the Java class and JSP of the respective widget</a:t>
            </a:r>
            <a:endParaRPr lang="en-US" dirty="0">
              <a:solidFill>
                <a:schemeClr val="bg2">
                  <a:lumMod val="50000"/>
                </a:schemeClr>
              </a:solidFill>
              <a:latin typeface="Calibri" panose="020F0502020204030204" pitchFamily="34" charset="0"/>
            </a:endParaRPr>
          </a:p>
          <a:p>
            <a:pPr lvl="1"/>
            <a:r>
              <a:rPr lang="en-US" dirty="0" smtClean="0">
                <a:solidFill>
                  <a:schemeClr val="bg2">
                    <a:lumMod val="50000"/>
                  </a:schemeClr>
                </a:solidFill>
                <a:latin typeface="Calibri" panose="020F0502020204030204" pitchFamily="34" charset="0"/>
              </a:rPr>
              <a:t>Template is created via </a:t>
            </a:r>
            <a:r>
              <a:rPr lang="en-US" dirty="0" err="1" smtClean="0">
                <a:solidFill>
                  <a:schemeClr val="bg2">
                    <a:lumMod val="50000"/>
                  </a:schemeClr>
                </a:solidFill>
                <a:latin typeface="Calibri" panose="020F0502020204030204" pitchFamily="34" charset="0"/>
              </a:rPr>
              <a:t>default.jsp</a:t>
            </a:r>
            <a:r>
              <a:rPr lang="en-US" b="1" dirty="0" smtClean="0">
                <a:solidFill>
                  <a:schemeClr val="bg2">
                    <a:lumMod val="50000"/>
                  </a:schemeClr>
                </a:solidFill>
                <a:latin typeface="Calibri" panose="020F0502020204030204" pitchFamily="34" charset="0"/>
              </a:rPr>
              <a:t> ,</a:t>
            </a:r>
            <a:r>
              <a:rPr lang="en-US" dirty="0" smtClean="0">
                <a:solidFill>
                  <a:schemeClr val="bg2">
                    <a:lumMod val="50000"/>
                  </a:schemeClr>
                </a:solidFill>
                <a:latin typeface="Calibri" panose="020F0502020204030204" pitchFamily="34" charset="0"/>
              </a:rPr>
              <a:t>default template file provided through Escenic. It can be overridden</a:t>
            </a:r>
            <a:endParaRPr lang="en-US" dirty="0">
              <a:solidFill>
                <a:schemeClr val="bg2">
                  <a:lumMod val="50000"/>
                </a:schemeClr>
              </a:solidFill>
              <a:latin typeface="Calibri" panose="020F0502020204030204" pitchFamily="34" charset="0"/>
            </a:endParaRPr>
          </a:p>
          <a:p>
            <a:pPr lvl="1"/>
            <a:r>
              <a:rPr lang="en-US" b="1" dirty="0">
                <a:solidFill>
                  <a:schemeClr val="bg2">
                    <a:lumMod val="50000"/>
                  </a:schemeClr>
                </a:solidFill>
                <a:latin typeface="Calibri" panose="020F0502020204030204" pitchFamily="34" charset="0"/>
              </a:rPr>
              <a:t>Java class </a:t>
            </a:r>
            <a:r>
              <a:rPr lang="en-US" dirty="0">
                <a:solidFill>
                  <a:schemeClr val="bg2">
                    <a:lumMod val="50000"/>
                  </a:schemeClr>
                </a:solidFill>
                <a:latin typeface="Calibri" panose="020F0502020204030204" pitchFamily="34" charset="0"/>
              </a:rPr>
              <a:t>provides the </a:t>
            </a:r>
            <a:r>
              <a:rPr lang="en-US" dirty="0" smtClean="0">
                <a:solidFill>
                  <a:schemeClr val="bg2">
                    <a:lumMod val="50000"/>
                  </a:schemeClr>
                </a:solidFill>
                <a:latin typeface="Calibri" panose="020F0502020204030204" pitchFamily="34" charset="0"/>
              </a:rPr>
              <a:t>core functionality and </a:t>
            </a:r>
            <a:r>
              <a:rPr lang="en-US" dirty="0">
                <a:solidFill>
                  <a:schemeClr val="bg2">
                    <a:lumMod val="50000"/>
                  </a:schemeClr>
                </a:solidFill>
                <a:latin typeface="Calibri" panose="020F0502020204030204" pitchFamily="34" charset="0"/>
              </a:rPr>
              <a:t>business logic </a:t>
            </a:r>
            <a:r>
              <a:rPr lang="en-US" dirty="0" smtClean="0">
                <a:solidFill>
                  <a:schemeClr val="bg2">
                    <a:lumMod val="50000"/>
                  </a:schemeClr>
                </a:solidFill>
                <a:latin typeface="Calibri" panose="020F0502020204030204" pitchFamily="34" charset="0"/>
              </a:rPr>
              <a:t>for </a:t>
            </a:r>
            <a:r>
              <a:rPr lang="en-US" dirty="0">
                <a:solidFill>
                  <a:schemeClr val="bg2">
                    <a:lumMod val="50000"/>
                  </a:schemeClr>
                </a:solidFill>
                <a:latin typeface="Calibri" panose="020F0502020204030204" pitchFamily="34" charset="0"/>
              </a:rPr>
              <a:t>the </a:t>
            </a:r>
            <a:r>
              <a:rPr lang="en-US" dirty="0" smtClean="0">
                <a:solidFill>
                  <a:schemeClr val="bg2">
                    <a:lumMod val="50000"/>
                  </a:schemeClr>
                </a:solidFill>
                <a:latin typeface="Calibri" panose="020F0502020204030204" pitchFamily="34" charset="0"/>
              </a:rPr>
              <a:t>widget</a:t>
            </a:r>
            <a:endParaRPr lang="en-US" dirty="0">
              <a:solidFill>
                <a:schemeClr val="bg2">
                  <a:lumMod val="50000"/>
                </a:schemeClr>
              </a:solidFill>
              <a:latin typeface="Calibri" panose="020F0502020204030204" pitchFamily="34" charset="0"/>
            </a:endParaRPr>
          </a:p>
          <a:p>
            <a:pPr lvl="1"/>
            <a:r>
              <a:rPr lang="en-US" b="1" dirty="0" smtClean="0">
                <a:solidFill>
                  <a:schemeClr val="bg2">
                    <a:lumMod val="50000"/>
                  </a:schemeClr>
                </a:solidFill>
                <a:latin typeface="Calibri" panose="020F0502020204030204" pitchFamily="34" charset="0"/>
              </a:rPr>
              <a:t>JSP </a:t>
            </a:r>
            <a:r>
              <a:rPr lang="en-US" b="1" dirty="0">
                <a:solidFill>
                  <a:schemeClr val="bg2">
                    <a:lumMod val="50000"/>
                  </a:schemeClr>
                </a:solidFill>
                <a:latin typeface="Calibri" panose="020F0502020204030204" pitchFamily="34" charset="0"/>
              </a:rPr>
              <a:t>file </a:t>
            </a:r>
            <a:r>
              <a:rPr lang="en-US" dirty="0" smtClean="0">
                <a:solidFill>
                  <a:schemeClr val="bg2">
                    <a:lumMod val="50000"/>
                  </a:schemeClr>
                </a:solidFill>
                <a:latin typeface="Calibri" panose="020F0502020204030204" pitchFamily="34" charset="0"/>
              </a:rPr>
              <a:t>provides the view of the widget. </a:t>
            </a:r>
            <a:endParaRPr lang="en-US" b="1" dirty="0">
              <a:solidFill>
                <a:schemeClr val="bg2">
                  <a:lumMod val="50000"/>
                </a:schemeClr>
              </a:solidFill>
              <a:latin typeface="Calibri" panose="020F0502020204030204" pitchFamily="34" charset="0"/>
            </a:endParaRPr>
          </a:p>
        </p:txBody>
      </p:sp>
    </p:spTree>
    <p:extLst>
      <p:ext uri="{BB962C8B-B14F-4D97-AF65-F5344CB8AC3E}">
        <p14:creationId xmlns:p14="http://schemas.microsoft.com/office/powerpoint/2010/main" val="9447358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413456" y="1513131"/>
            <a:ext cx="6244644" cy="4173697"/>
          </a:xfrm>
        </p:spPr>
        <p:txBody>
          <a:bodyPr/>
          <a:lstStyle/>
          <a:p>
            <a:pPr lvl="1"/>
            <a:r>
              <a:rPr lang="en-US" sz="1800" dirty="0">
                <a:solidFill>
                  <a:schemeClr val="bg2">
                    <a:lumMod val="50000"/>
                  </a:schemeClr>
                </a:solidFill>
                <a:latin typeface="Calibri" panose="020F0502020204030204" pitchFamily="34" charset="0"/>
              </a:rPr>
              <a:t>Widgets are created through code based widget with the following options,</a:t>
            </a:r>
          </a:p>
          <a:p>
            <a:pPr lvl="2"/>
            <a:r>
              <a:rPr lang="en-US" sz="1800" dirty="0">
                <a:solidFill>
                  <a:schemeClr val="bg2">
                    <a:lumMod val="50000"/>
                  </a:schemeClr>
                </a:solidFill>
                <a:latin typeface="Calibri" panose="020F0502020204030204" pitchFamily="34" charset="0"/>
              </a:rPr>
              <a:t>HTML – HTML Code can be directly provided in ECS</a:t>
            </a:r>
          </a:p>
          <a:p>
            <a:pPr lvl="2"/>
            <a:r>
              <a:rPr lang="en-US" sz="1800" dirty="0">
                <a:solidFill>
                  <a:schemeClr val="bg2">
                    <a:lumMod val="50000"/>
                  </a:schemeClr>
                </a:solidFill>
                <a:latin typeface="Calibri" panose="020F0502020204030204" pitchFamily="34" charset="0"/>
              </a:rPr>
              <a:t>JSP –  JSP page is created and </a:t>
            </a:r>
            <a:r>
              <a:rPr lang="en-US" sz="1800" dirty="0" smtClean="0">
                <a:solidFill>
                  <a:schemeClr val="bg2">
                    <a:lumMod val="50000"/>
                  </a:schemeClr>
                </a:solidFill>
                <a:latin typeface="Calibri" panose="020F0502020204030204" pitchFamily="34" charset="0"/>
              </a:rPr>
              <a:t>deployed. Provide the JSP file path in the      </a:t>
            </a:r>
            <a:r>
              <a:rPr lang="en-US" sz="1800" dirty="0">
                <a:solidFill>
                  <a:schemeClr val="bg2">
                    <a:lumMod val="50000"/>
                  </a:schemeClr>
                </a:solidFill>
                <a:latin typeface="Calibri" panose="020F0502020204030204" pitchFamily="34" charset="0"/>
              </a:rPr>
              <a:t>path parameter</a:t>
            </a:r>
          </a:p>
          <a:p>
            <a:pPr lvl="2"/>
            <a:endParaRPr lang="en-US" sz="1500" dirty="0">
              <a:solidFill>
                <a:schemeClr val="bg2">
                  <a:lumMod val="50000"/>
                </a:schemeClr>
              </a:solidFill>
              <a:latin typeface="Calibri" panose="020F0502020204030204" pitchFamily="34" charset="0"/>
            </a:endParaRPr>
          </a:p>
          <a:p>
            <a:pPr lvl="2"/>
            <a:endParaRPr lang="en-US" sz="1500" dirty="0">
              <a:solidFill>
                <a:schemeClr val="bg2">
                  <a:lumMod val="50000"/>
                </a:schemeClr>
              </a:solidFill>
              <a:latin typeface="Calibri" panose="020F0502020204030204" pitchFamily="34" charset="0"/>
            </a:endParaRPr>
          </a:p>
        </p:txBody>
      </p:sp>
      <p:pic>
        <p:nvPicPr>
          <p:cNvPr id="6" name="Picture 5"/>
          <p:cNvPicPr/>
          <p:nvPr/>
        </p:nvPicPr>
        <p:blipFill>
          <a:blip r:embed="rId3"/>
          <a:stretch>
            <a:fillRect/>
          </a:stretch>
        </p:blipFill>
        <p:spPr>
          <a:xfrm>
            <a:off x="2343150" y="3180800"/>
            <a:ext cx="4457700" cy="2506028"/>
          </a:xfrm>
          <a:prstGeom prst="rect">
            <a:avLst/>
          </a:prstGeom>
        </p:spPr>
      </p:pic>
      <p:sp>
        <p:nvSpPr>
          <p:cNvPr id="7" name="Title 3"/>
          <p:cNvSpPr txBox="1">
            <a:spLocks/>
          </p:cNvSpPr>
          <p:nvPr/>
        </p:nvSpPr>
        <p:spPr>
          <a:xfrm>
            <a:off x="1485900" y="99315"/>
            <a:ext cx="6172200" cy="369332"/>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lgn="l" defTabSz="457200" rtl="0" eaLnBrk="1" latinLnBrk="0" hangingPunct="1">
              <a:spcBef>
                <a:spcPct val="0"/>
              </a:spcBef>
              <a:buNone/>
              <a:defRPr lang="en-US" sz="3000" b="1" kern="1200">
                <a:solidFill>
                  <a:schemeClr val="accent2"/>
                </a:solidFill>
                <a:latin typeface="+mj-lt"/>
                <a:ea typeface="+mn-ea"/>
                <a:cs typeface="Arial"/>
              </a:defRPr>
            </a:lvl1pPr>
          </a:lstStyle>
          <a:p>
            <a:r>
              <a:rPr lang="en-US" sz="1800" dirty="0" smtClean="0">
                <a:latin typeface="Calibri" panose="020F0502020204030204" pitchFamily="34" charset="0"/>
              </a:rPr>
              <a:t>Custom Widget Creation through Escenic Implementation</a:t>
            </a:r>
            <a:endParaRPr lang="en-US" sz="1800" dirty="0">
              <a:latin typeface="Calibri" panose="020F0502020204030204" pitchFamily="34" charset="0"/>
            </a:endParaRPr>
          </a:p>
        </p:txBody>
      </p:sp>
    </p:spTree>
    <p:extLst>
      <p:ext uri="{BB962C8B-B14F-4D97-AF65-F5344CB8AC3E}">
        <p14:creationId xmlns:p14="http://schemas.microsoft.com/office/powerpoint/2010/main" val="6126798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09154"/>
            <a:ext cx="8229600" cy="553998"/>
          </a:xfrm>
        </p:spPr>
        <p:txBody>
          <a:bodyPr/>
          <a:lstStyle/>
          <a:p>
            <a:r>
              <a:rPr lang="en-US" dirty="0"/>
              <a:t>Assignment of Widgets to Sections</a:t>
            </a:r>
          </a:p>
        </p:txBody>
      </p:sp>
      <p:sp>
        <p:nvSpPr>
          <p:cNvPr id="5" name="Content Placeholder 4"/>
          <p:cNvSpPr>
            <a:spLocks noGrp="1"/>
          </p:cNvSpPr>
          <p:nvPr>
            <p:ph idx="1"/>
          </p:nvPr>
        </p:nvSpPr>
        <p:spPr>
          <a:xfrm>
            <a:off x="360608" y="874507"/>
            <a:ext cx="8326192" cy="5564929"/>
          </a:xfrm>
        </p:spPr>
        <p:txBody>
          <a:bodyPr/>
          <a:lstStyle/>
          <a:p>
            <a:r>
              <a:rPr lang="en-US" sz="1400" dirty="0" smtClean="0"/>
              <a:t>    </a:t>
            </a:r>
            <a:r>
              <a:rPr lang="en-US" sz="1400" dirty="0"/>
              <a:t>Already existing widgets are available to all publications.</a:t>
            </a:r>
          </a:p>
          <a:p>
            <a:r>
              <a:rPr lang="en-US" sz="1400" dirty="0"/>
              <a:t>	Each and every publication would assign the widgets to the particular section.</a:t>
            </a:r>
          </a:p>
          <a:p>
            <a:r>
              <a:rPr lang="en-US" sz="1400" dirty="0"/>
              <a:t>	No drag and drop for ordering the widgets.</a:t>
            </a:r>
          </a:p>
          <a:p>
            <a:r>
              <a:rPr lang="en-US" sz="1400" dirty="0"/>
              <a:t>	Based on the creation of widgets, the ordering happens on the WF</a:t>
            </a:r>
          </a:p>
          <a:p>
            <a:r>
              <a:rPr lang="en-US" sz="1400" dirty="0" smtClean="0"/>
              <a:t>     Widget </a:t>
            </a:r>
            <a:r>
              <a:rPr lang="en-US" sz="1400" dirty="0"/>
              <a:t>once created are assigned with the particular section template.</a:t>
            </a:r>
          </a:p>
          <a:p>
            <a:r>
              <a:rPr lang="en-US" sz="1400" dirty="0" smtClean="0"/>
              <a:t>     We </a:t>
            </a:r>
            <a:r>
              <a:rPr lang="en-US" sz="1400" dirty="0"/>
              <a:t>have different </a:t>
            </a:r>
            <a:r>
              <a:rPr lang="en-US" sz="1400" dirty="0" err="1"/>
              <a:t>config</a:t>
            </a:r>
            <a:r>
              <a:rPr lang="en-US" sz="1400" dirty="0"/>
              <a:t> section for every publication or the market</a:t>
            </a:r>
          </a:p>
          <a:p>
            <a:r>
              <a:rPr lang="en-US" sz="1400" dirty="0" smtClean="0"/>
              <a:t>     Each </a:t>
            </a:r>
            <a:r>
              <a:rPr lang="en-US" sz="1400" dirty="0"/>
              <a:t>section have separate templates/</a:t>
            </a:r>
            <a:r>
              <a:rPr lang="en-US" sz="1400" dirty="0" err="1"/>
              <a:t>config</a:t>
            </a:r>
            <a:r>
              <a:rPr lang="en-US" sz="1400" dirty="0"/>
              <a:t> files for them</a:t>
            </a:r>
          </a:p>
        </p:txBody>
      </p:sp>
      <p:pic>
        <p:nvPicPr>
          <p:cNvPr id="6" name="Picture 5"/>
          <p:cNvPicPr/>
          <p:nvPr/>
        </p:nvPicPr>
        <p:blipFill>
          <a:blip r:embed="rId3"/>
          <a:stretch>
            <a:fillRect/>
          </a:stretch>
        </p:blipFill>
        <p:spPr>
          <a:xfrm>
            <a:off x="360608" y="3272406"/>
            <a:ext cx="5943600" cy="3275330"/>
          </a:xfrm>
          <a:prstGeom prst="rect">
            <a:avLst/>
          </a:prstGeom>
        </p:spPr>
      </p:pic>
    </p:spTree>
    <p:extLst>
      <p:ext uri="{BB962C8B-B14F-4D97-AF65-F5344CB8AC3E}">
        <p14:creationId xmlns:p14="http://schemas.microsoft.com/office/powerpoint/2010/main" val="67478577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09154"/>
            <a:ext cx="8229600" cy="553998"/>
          </a:xfrm>
        </p:spPr>
        <p:txBody>
          <a:bodyPr/>
          <a:lstStyle/>
          <a:p>
            <a:r>
              <a:rPr lang="en-US" dirty="0" smtClean="0"/>
              <a:t>Assignment of Content </a:t>
            </a:r>
            <a:r>
              <a:rPr lang="en-US" dirty="0"/>
              <a:t>to Widgets</a:t>
            </a:r>
          </a:p>
        </p:txBody>
      </p:sp>
      <p:sp>
        <p:nvSpPr>
          <p:cNvPr id="5" name="Content Placeholder 4"/>
          <p:cNvSpPr>
            <a:spLocks noGrp="1"/>
          </p:cNvSpPr>
          <p:nvPr>
            <p:ph idx="1"/>
          </p:nvPr>
        </p:nvSpPr>
        <p:spPr>
          <a:xfrm>
            <a:off x="360608" y="874507"/>
            <a:ext cx="8326192" cy="5564929"/>
          </a:xfrm>
        </p:spPr>
        <p:txBody>
          <a:bodyPr/>
          <a:lstStyle/>
          <a:p>
            <a:r>
              <a:rPr lang="en-US" sz="1400" dirty="0" smtClean="0"/>
              <a:t>The </a:t>
            </a:r>
            <a:r>
              <a:rPr lang="en-US" sz="1400" dirty="0"/>
              <a:t>widgets are assigned with content.</a:t>
            </a:r>
          </a:p>
          <a:p>
            <a:r>
              <a:rPr lang="en-US" sz="1400" dirty="0"/>
              <a:t>The content inside the widget is configurable</a:t>
            </a:r>
          </a:p>
          <a:p>
            <a:r>
              <a:rPr lang="en-US" sz="1400" dirty="0"/>
              <a:t>Layout group file holds the section and the widgets under each section</a:t>
            </a:r>
          </a:p>
          <a:p>
            <a:r>
              <a:rPr lang="en-US" sz="1400" dirty="0"/>
              <a:t>Each widget is available as link and can be tested in the browser.</a:t>
            </a:r>
          </a:p>
          <a:p>
            <a:r>
              <a:rPr lang="en-US" sz="1400" dirty="0"/>
              <a:t>Modifying a layout-group file is manually done</a:t>
            </a:r>
          </a:p>
        </p:txBody>
      </p:sp>
      <p:pic>
        <p:nvPicPr>
          <p:cNvPr id="7" name="Picture 6"/>
          <p:cNvPicPr/>
          <p:nvPr/>
        </p:nvPicPr>
        <p:blipFill>
          <a:blip r:embed="rId3"/>
          <a:stretch>
            <a:fillRect/>
          </a:stretch>
        </p:blipFill>
        <p:spPr>
          <a:xfrm>
            <a:off x="457200" y="2677754"/>
            <a:ext cx="5943600" cy="3279775"/>
          </a:xfrm>
          <a:prstGeom prst="rect">
            <a:avLst/>
          </a:prstGeom>
        </p:spPr>
      </p:pic>
    </p:spTree>
    <p:extLst>
      <p:ext uri="{BB962C8B-B14F-4D97-AF65-F5344CB8AC3E}">
        <p14:creationId xmlns:p14="http://schemas.microsoft.com/office/powerpoint/2010/main" val="39708091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09154"/>
            <a:ext cx="8229600" cy="553998"/>
          </a:xfrm>
        </p:spPr>
        <p:txBody>
          <a:bodyPr/>
          <a:lstStyle/>
          <a:p>
            <a:r>
              <a:rPr lang="en-US" dirty="0"/>
              <a:t>Custom Styling/JS/JSP</a:t>
            </a:r>
          </a:p>
        </p:txBody>
      </p:sp>
      <p:sp>
        <p:nvSpPr>
          <p:cNvPr id="5" name="Content Placeholder 4"/>
          <p:cNvSpPr>
            <a:spLocks noGrp="1"/>
          </p:cNvSpPr>
          <p:nvPr>
            <p:ph idx="1"/>
          </p:nvPr>
        </p:nvSpPr>
        <p:spPr>
          <a:xfrm>
            <a:off x="360608" y="874507"/>
            <a:ext cx="8326192" cy="5564929"/>
          </a:xfrm>
        </p:spPr>
        <p:txBody>
          <a:bodyPr/>
          <a:lstStyle/>
          <a:p>
            <a:r>
              <a:rPr lang="en-US" sz="1400" dirty="0"/>
              <a:t>The basic layout happens through WF.</a:t>
            </a:r>
          </a:p>
          <a:p>
            <a:r>
              <a:rPr lang="en-US" sz="1400" dirty="0"/>
              <a:t> </a:t>
            </a:r>
            <a:r>
              <a:rPr lang="en-US" sz="1400" dirty="0" smtClean="0"/>
              <a:t>In </a:t>
            </a:r>
            <a:r>
              <a:rPr lang="en-US" sz="1400" dirty="0"/>
              <a:t>the backend WF holds JSP /JS and CSS files.</a:t>
            </a:r>
          </a:p>
          <a:p>
            <a:r>
              <a:rPr lang="en-US" sz="1400" dirty="0" smtClean="0"/>
              <a:t> Each </a:t>
            </a:r>
            <a:r>
              <a:rPr lang="en-US" sz="1400" dirty="0"/>
              <a:t>and every publication has a custom stylesheet (.less file)</a:t>
            </a:r>
          </a:p>
        </p:txBody>
      </p:sp>
      <p:pic>
        <p:nvPicPr>
          <p:cNvPr id="6" name="Picture 5"/>
          <p:cNvPicPr/>
          <p:nvPr/>
        </p:nvPicPr>
        <p:blipFill>
          <a:blip r:embed="rId3"/>
          <a:stretch>
            <a:fillRect/>
          </a:stretch>
        </p:blipFill>
        <p:spPr>
          <a:xfrm>
            <a:off x="457200" y="1869221"/>
            <a:ext cx="5943600" cy="3042285"/>
          </a:xfrm>
          <a:prstGeom prst="rect">
            <a:avLst/>
          </a:prstGeom>
        </p:spPr>
      </p:pic>
    </p:spTree>
    <p:extLst>
      <p:ext uri="{BB962C8B-B14F-4D97-AF65-F5344CB8AC3E}">
        <p14:creationId xmlns:p14="http://schemas.microsoft.com/office/powerpoint/2010/main" val="21600048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Overall Architecture</a:t>
            </a:r>
            <a:endParaRPr lang="en-US" dirty="0"/>
          </a:p>
        </p:txBody>
      </p:sp>
      <p:sp>
        <p:nvSpPr>
          <p:cNvPr id="3" name="Content Placeholder 2"/>
          <p:cNvSpPr>
            <a:spLocks noGrp="1"/>
          </p:cNvSpPr>
          <p:nvPr>
            <p:ph idx="1"/>
          </p:nvPr>
        </p:nvSpPr>
        <p:spPr/>
        <p:txBody>
          <a:bodyPr/>
          <a:lstStyle/>
          <a:p>
            <a:r>
              <a:rPr lang="en-US" dirty="0" smtClean="0"/>
              <a:t> </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6303" y="1110317"/>
            <a:ext cx="5499877" cy="5152516"/>
          </a:xfrm>
          <a:prstGeom prst="rect">
            <a:avLst/>
          </a:prstGeom>
        </p:spPr>
      </p:pic>
    </p:spTree>
    <p:extLst>
      <p:ext uri="{BB962C8B-B14F-4D97-AF65-F5344CB8AC3E}">
        <p14:creationId xmlns:p14="http://schemas.microsoft.com/office/powerpoint/2010/main" val="29682480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2400" dirty="0">
                <a:solidFill>
                  <a:schemeClr val="accent1">
                    <a:lumMod val="50000"/>
                  </a:schemeClr>
                </a:solidFill>
                <a:latin typeface="+mn-lt"/>
              </a:rPr>
              <a:t>Widget Framework – Movie Night Video Rendering Flow</a:t>
            </a:r>
          </a:p>
        </p:txBody>
      </p:sp>
      <p:sp>
        <p:nvSpPr>
          <p:cNvPr id="6" name="Content Placeholder 5"/>
          <p:cNvSpPr>
            <a:spLocks noGrp="1"/>
          </p:cNvSpPr>
          <p:nvPr>
            <p:ph idx="1"/>
          </p:nvPr>
        </p:nvSpPr>
        <p:spPr>
          <a:xfrm>
            <a:off x="234315" y="843311"/>
            <a:ext cx="8675370" cy="3200655"/>
          </a:xfrm>
        </p:spPr>
        <p:txBody>
          <a:bodyPr>
            <a:normAutofit/>
          </a:bodyPr>
          <a:lstStyle/>
          <a:p>
            <a:r>
              <a:rPr lang="en-US" sz="1500" dirty="0" smtClean="0"/>
              <a:t>If </a:t>
            </a:r>
            <a:r>
              <a:rPr lang="en-US" sz="1500" dirty="0"/>
              <a:t>section holds a widget for rendering video, &lt;video&gt; tag gets replaced with the actual video content</a:t>
            </a:r>
          </a:p>
          <a:p>
            <a:r>
              <a:rPr lang="en-US" sz="1500" dirty="0"/>
              <a:t>If &lt;video&gt; tag is found, internally Escenic call Custom Tag Library(CTL)</a:t>
            </a:r>
          </a:p>
          <a:p>
            <a:r>
              <a:rPr lang="en-US" sz="1500" dirty="0"/>
              <a:t>In feature file ,WPS value have been set manually</a:t>
            </a:r>
          </a:p>
          <a:p>
            <a:r>
              <a:rPr lang="en-US" sz="1500" dirty="0"/>
              <a:t>CTL looks for the WPS value </a:t>
            </a:r>
          </a:p>
          <a:p>
            <a:r>
              <a:rPr lang="en-US" sz="1500" dirty="0"/>
              <a:t>WPS value TRUE indicates that Video rendering happens through Movie </a:t>
            </a:r>
            <a:r>
              <a:rPr lang="en-US" sz="1500" dirty="0" smtClean="0"/>
              <a:t>Night (WPS Layer)</a:t>
            </a:r>
            <a:endParaRPr lang="en-US" sz="1500" dirty="0"/>
          </a:p>
          <a:p>
            <a:r>
              <a:rPr lang="en-US" sz="1500" dirty="0"/>
              <a:t>WPS value </a:t>
            </a:r>
            <a:r>
              <a:rPr lang="en-US" sz="1500" dirty="0" smtClean="0"/>
              <a:t>FALSE indicates </a:t>
            </a:r>
            <a:r>
              <a:rPr lang="en-US" sz="1500" dirty="0"/>
              <a:t>that Video rendering happens through Widget </a:t>
            </a:r>
            <a:r>
              <a:rPr lang="en-US" sz="1500" dirty="0" smtClean="0"/>
              <a:t>Framework</a:t>
            </a:r>
          </a:p>
          <a:p>
            <a:r>
              <a:rPr lang="en-US" sz="1500" dirty="0"/>
              <a:t>If WPS value is TRUE for a publication, then video is loaded from Movie Night provided from Node JS. </a:t>
            </a:r>
          </a:p>
          <a:p>
            <a:r>
              <a:rPr lang="en-US" sz="1500" dirty="0"/>
              <a:t>The Node JS provides the video output as a string which is passed to the Widget and it replaces &lt;video&gt;</a:t>
            </a:r>
          </a:p>
          <a:p>
            <a:endParaRPr lang="en-US" sz="1500" dirty="0"/>
          </a:p>
          <a:p>
            <a:endParaRPr lang="en-US" sz="1500" dirty="0"/>
          </a:p>
          <a:p>
            <a:endParaRPr lang="en-US" sz="1500" dirty="0"/>
          </a:p>
          <a:p>
            <a:pPr marL="0" indent="0">
              <a:buNone/>
            </a:pPr>
            <a:endParaRPr lang="en-US" sz="1500" dirty="0"/>
          </a:p>
        </p:txBody>
      </p:sp>
      <p:pic>
        <p:nvPicPr>
          <p:cNvPr id="4"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051" y="3940099"/>
            <a:ext cx="4986696" cy="2489588"/>
          </a:xfrm>
          <a:prstGeom prst="rect">
            <a:avLst/>
          </a:prstGeom>
        </p:spPr>
      </p:pic>
    </p:spTree>
    <p:extLst>
      <p:ext uri="{BB962C8B-B14F-4D97-AF65-F5344CB8AC3E}">
        <p14:creationId xmlns:p14="http://schemas.microsoft.com/office/powerpoint/2010/main" val="25601066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5611" y="-92333"/>
            <a:ext cx="6103920" cy="830997"/>
          </a:xfrm>
        </p:spPr>
        <p:txBody>
          <a:bodyPr/>
          <a:lstStyle/>
          <a:p>
            <a:pPr algn="ctr"/>
            <a:r>
              <a:rPr lang="en-US" sz="2400" dirty="0" smtClean="0">
                <a:solidFill>
                  <a:schemeClr val="accent4">
                    <a:lumMod val="50000"/>
                  </a:schemeClr>
                </a:solidFill>
              </a:rPr>
              <a:t>TAG LIBRARIES  in Movie Night</a:t>
            </a:r>
            <a:endParaRPr lang="en-US" sz="2400" dirty="0">
              <a:solidFill>
                <a:schemeClr val="accent4">
                  <a:lumMod val="50000"/>
                </a:schemeClr>
              </a:solidFill>
            </a:endParaRPr>
          </a:p>
        </p:txBody>
      </p:sp>
      <p:sp>
        <p:nvSpPr>
          <p:cNvPr id="5" name="TextBox 4"/>
          <p:cNvSpPr txBox="1"/>
          <p:nvPr/>
        </p:nvSpPr>
        <p:spPr>
          <a:xfrm>
            <a:off x="173421" y="1072055"/>
            <a:ext cx="8702565" cy="5693866"/>
          </a:xfrm>
          <a:prstGeom prst="rect">
            <a:avLst/>
          </a:prstGeom>
          <a:noFill/>
        </p:spPr>
        <p:txBody>
          <a:bodyPr wrap="square" rtlCol="0">
            <a:spAutoFit/>
          </a:bodyPr>
          <a:lstStyle/>
          <a:p>
            <a:pPr marL="285750" indent="-285750">
              <a:buFont typeface="Arial" panose="020B0604020202020204" pitchFamily="34" charset="0"/>
              <a:buChar char="•"/>
            </a:pPr>
            <a:r>
              <a:rPr lang="en-IN" sz="1400" dirty="0" smtClean="0">
                <a:latin typeface="Calibri" panose="020F0502020204030204" pitchFamily="34" charset="0"/>
              </a:rPr>
              <a:t>We can create Custom Tag in a JSP/HTML file</a:t>
            </a:r>
          </a:p>
          <a:p>
            <a:pPr marL="285750" indent="-285750">
              <a:buFont typeface="Arial" panose="020B0604020202020204" pitchFamily="34" charset="0"/>
              <a:buChar char="•"/>
            </a:pPr>
            <a:r>
              <a:rPr lang="en-IN" sz="1400" dirty="0" smtClean="0">
                <a:latin typeface="Calibri" panose="020F0502020204030204" pitchFamily="34" charset="0"/>
              </a:rPr>
              <a:t>Hence we need to provide a specific action that has to be handled for the tag as the custom tags cannot be understood by Browser</a:t>
            </a:r>
          </a:p>
          <a:p>
            <a:pPr marL="285750" indent="-285750">
              <a:buFont typeface="Arial" panose="020B0604020202020204" pitchFamily="34" charset="0"/>
              <a:buChar char="•"/>
            </a:pPr>
            <a:r>
              <a:rPr lang="en-IN" sz="1400" dirty="0" smtClean="0">
                <a:latin typeface="Calibri" panose="020F0502020204030204" pitchFamily="34" charset="0"/>
              </a:rPr>
              <a:t>When the  custom tag is rendered it will go through the particular action and finally rendered a  HTML tag.</a:t>
            </a:r>
          </a:p>
          <a:p>
            <a:pPr marL="285750" indent="-285750">
              <a:buFont typeface="Arial" panose="020B0604020202020204" pitchFamily="34" charset="0"/>
              <a:buChar char="•"/>
            </a:pPr>
            <a:r>
              <a:rPr lang="en-IN" sz="1400" dirty="0" smtClean="0">
                <a:latin typeface="Calibri" panose="020F0502020204030204" pitchFamily="34" charset="0"/>
              </a:rPr>
              <a:t>Custom </a:t>
            </a:r>
            <a:r>
              <a:rPr lang="en-IN" sz="1400" dirty="0">
                <a:latin typeface="Calibri" panose="020F0502020204030204" pitchFamily="34" charset="0"/>
              </a:rPr>
              <a:t>tag library</a:t>
            </a:r>
            <a:r>
              <a:rPr lang="en-IN" sz="1400" dirty="0" smtClean="0">
                <a:latin typeface="Calibri" panose="020F0502020204030204" pitchFamily="34" charset="0"/>
              </a:rPr>
              <a:t>:</a:t>
            </a:r>
            <a:endParaRPr lang="en-IN" sz="1400" dirty="0">
              <a:latin typeface="Calibri" panose="020F0502020204030204" pitchFamily="34" charset="0"/>
            </a:endParaRPr>
          </a:p>
          <a:p>
            <a:pPr marL="742950" lvl="1" indent="-285750">
              <a:buFont typeface="Wingdings" panose="05000000000000000000" pitchFamily="2" charset="2"/>
              <a:buChar char="q"/>
            </a:pPr>
            <a:r>
              <a:rPr lang="en-IN" sz="1400" dirty="0">
                <a:latin typeface="Calibri" panose="020F0502020204030204" pitchFamily="34" charset="0"/>
              </a:rPr>
              <a:t>Define a custom tag in </a:t>
            </a:r>
            <a:r>
              <a:rPr lang="en-IN" sz="1400" dirty="0" smtClean="0">
                <a:latin typeface="Calibri" panose="020F0502020204030204" pitchFamily="34" charset="0"/>
              </a:rPr>
              <a:t>JSP </a:t>
            </a:r>
            <a:r>
              <a:rPr lang="en-IN" sz="1400" dirty="0">
                <a:latin typeface="Calibri" panose="020F0502020204030204" pitchFamily="34" charset="0"/>
              </a:rPr>
              <a:t>file</a:t>
            </a:r>
          </a:p>
          <a:p>
            <a:pPr marL="742950" lvl="1" indent="-285750">
              <a:buFont typeface="Wingdings" panose="05000000000000000000" pitchFamily="2" charset="2"/>
              <a:buChar char="q"/>
            </a:pPr>
            <a:r>
              <a:rPr lang="en-IN" sz="1400" dirty="0" smtClean="0">
                <a:latin typeface="Calibri" panose="020F0502020204030204" pitchFamily="34" charset="0"/>
              </a:rPr>
              <a:t>Include tag library(.</a:t>
            </a:r>
            <a:r>
              <a:rPr lang="en-IN" sz="1400" dirty="0" err="1" smtClean="0">
                <a:latin typeface="Calibri" panose="020F0502020204030204" pitchFamily="34" charset="0"/>
              </a:rPr>
              <a:t>tld</a:t>
            </a:r>
            <a:r>
              <a:rPr lang="en-IN" sz="1400" dirty="0" smtClean="0">
                <a:latin typeface="Calibri" panose="020F0502020204030204" pitchFamily="34" charset="0"/>
              </a:rPr>
              <a:t>) file in the JSP</a:t>
            </a:r>
          </a:p>
          <a:p>
            <a:pPr marL="742950" lvl="1" indent="-285750">
              <a:buFont typeface="Wingdings" panose="05000000000000000000" pitchFamily="2" charset="2"/>
              <a:buChar char="q"/>
            </a:pPr>
            <a:r>
              <a:rPr lang="en-IN" sz="1400" dirty="0" smtClean="0">
                <a:latin typeface="Calibri" panose="020F0502020204030204" pitchFamily="34" charset="0"/>
              </a:rPr>
              <a:t>The tag library provides the mapping between the custom tags and the java class</a:t>
            </a:r>
          </a:p>
          <a:p>
            <a:pPr marL="742950" lvl="1" indent="-285750">
              <a:buFont typeface="Wingdings" panose="05000000000000000000" pitchFamily="2" charset="2"/>
              <a:buChar char="q"/>
            </a:pPr>
            <a:r>
              <a:rPr lang="en-IN" sz="1400" dirty="0" smtClean="0">
                <a:latin typeface="Calibri" panose="020F0502020204030204" pitchFamily="34" charset="0"/>
              </a:rPr>
              <a:t>In the Java class apart from the actions associated with the tag provided, </a:t>
            </a:r>
            <a:r>
              <a:rPr lang="en-IN" sz="1400" dirty="0" err="1" smtClean="0">
                <a:latin typeface="Calibri" panose="020F0502020204030204" pitchFamily="34" charset="0"/>
              </a:rPr>
              <a:t>doTag</a:t>
            </a:r>
            <a:r>
              <a:rPr lang="en-IN" sz="1400" dirty="0" smtClean="0">
                <a:latin typeface="Calibri" panose="020F0502020204030204" pitchFamily="34" charset="0"/>
              </a:rPr>
              <a:t> method calls WPS layer(</a:t>
            </a:r>
            <a:r>
              <a:rPr lang="en-IN" sz="1400" dirty="0" smtClean="0">
                <a:latin typeface="Calibri" panose="020F0502020204030204" pitchFamily="34" charset="0"/>
                <a:hlinkClick r:id="rId3"/>
              </a:rPr>
              <a:t>http://domain</a:t>
            </a:r>
            <a:r>
              <a:rPr lang="en-IN" sz="1400" dirty="0" smtClean="0">
                <a:latin typeface="Calibri" panose="020F0502020204030204" pitchFamily="34" charset="0"/>
              </a:rPr>
              <a:t> </a:t>
            </a:r>
            <a:r>
              <a:rPr lang="en-IN" sz="1400" dirty="0" err="1" smtClean="0">
                <a:latin typeface="Calibri" panose="020F0502020204030204" pitchFamily="34" charset="0"/>
              </a:rPr>
              <a:t>name:port</a:t>
            </a:r>
            <a:r>
              <a:rPr lang="en-IN" sz="1400" dirty="0" smtClean="0">
                <a:latin typeface="Calibri" panose="020F0502020204030204" pitchFamily="34" charset="0"/>
              </a:rPr>
              <a:t>&gt; which is deployed in </a:t>
            </a:r>
            <a:r>
              <a:rPr lang="en-IN" sz="1400" dirty="0" err="1" smtClean="0">
                <a:latin typeface="Calibri" panose="020F0502020204030204" pitchFamily="34" charset="0"/>
              </a:rPr>
              <a:t>docker</a:t>
            </a:r>
            <a:r>
              <a:rPr lang="en-IN" sz="1400" dirty="0" smtClean="0">
                <a:latin typeface="Calibri" panose="020F0502020204030204" pitchFamily="34" charset="0"/>
              </a:rPr>
              <a:t> image. WPS application is used for building a templates using </a:t>
            </a:r>
            <a:r>
              <a:rPr lang="en-IN" sz="1400" dirty="0" err="1" smtClean="0">
                <a:latin typeface="Calibri" panose="020F0502020204030204" pitchFamily="34" charset="0"/>
              </a:rPr>
              <a:t>NodeJS</a:t>
            </a:r>
            <a:r>
              <a:rPr lang="en-IN" sz="1400" dirty="0" smtClean="0">
                <a:latin typeface="Calibri" panose="020F0502020204030204" pitchFamily="34" charset="0"/>
              </a:rPr>
              <a:t>, </a:t>
            </a:r>
            <a:r>
              <a:rPr lang="en-IN" sz="1400" dirty="0" err="1" smtClean="0">
                <a:latin typeface="Calibri" panose="020F0502020204030204" pitchFamily="34" charset="0"/>
              </a:rPr>
              <a:t>Nunjucks</a:t>
            </a:r>
            <a:r>
              <a:rPr lang="en-IN" sz="1400" dirty="0" smtClean="0">
                <a:latin typeface="Calibri" panose="020F0502020204030204" pitchFamily="34" charset="0"/>
              </a:rPr>
              <a:t> and Express.</a:t>
            </a:r>
          </a:p>
          <a:p>
            <a:endParaRPr lang="en-IN" sz="1400" dirty="0">
              <a:latin typeface="Calibri" panose="020F0502020204030204" pitchFamily="34" charset="0"/>
            </a:endParaRPr>
          </a:p>
          <a:p>
            <a:pPr marL="285750" indent="-285750">
              <a:buFont typeface="Arial" panose="020B0604020202020204" pitchFamily="34" charset="0"/>
              <a:buChar char="•"/>
            </a:pPr>
            <a:r>
              <a:rPr lang="en-IN" sz="1400" dirty="0">
                <a:latin typeface="Calibri" panose="020F0502020204030204" pitchFamily="34" charset="0"/>
              </a:rPr>
              <a:t>mipageinfo has section </a:t>
            </a:r>
            <a:r>
              <a:rPr lang="en-IN" sz="1400" dirty="0" smtClean="0">
                <a:latin typeface="Calibri" panose="020F0502020204030204" pitchFamily="34" charset="0"/>
              </a:rPr>
              <a:t>info.</a:t>
            </a:r>
            <a:endParaRPr lang="en-IN" sz="1400" dirty="0">
              <a:latin typeface="Calibri" panose="020F0502020204030204" pitchFamily="34" charset="0"/>
            </a:endParaRPr>
          </a:p>
          <a:p>
            <a:endParaRPr lang="en-IN" sz="1400" dirty="0">
              <a:latin typeface="Calibri" panose="020F0502020204030204" pitchFamily="34" charset="0"/>
            </a:endParaRPr>
          </a:p>
          <a:p>
            <a:pPr marL="285750" indent="-285750">
              <a:buFont typeface="Arial" panose="020B0604020202020204" pitchFamily="34" charset="0"/>
              <a:buChar char="•"/>
            </a:pPr>
            <a:r>
              <a:rPr lang="en-IN" sz="1400" dirty="0">
                <a:latin typeface="Calibri" panose="020F0502020204030204" pitchFamily="34" charset="0"/>
              </a:rPr>
              <a:t>We cannot have </a:t>
            </a:r>
            <a:r>
              <a:rPr lang="en-IN" sz="1400" dirty="0" smtClean="0">
                <a:latin typeface="Calibri" panose="020F0502020204030204" pitchFamily="34" charset="0"/>
              </a:rPr>
              <a:t>different </a:t>
            </a:r>
            <a:r>
              <a:rPr lang="en-IN" sz="1400" dirty="0">
                <a:latin typeface="Calibri" panose="020F0502020204030204" pitchFamily="34" charset="0"/>
              </a:rPr>
              <a:t>configurations in server and </a:t>
            </a:r>
            <a:r>
              <a:rPr lang="en-IN" sz="1400" dirty="0" smtClean="0">
                <a:latin typeface="Calibri" panose="020F0502020204030204" pitchFamily="34" charset="0"/>
              </a:rPr>
              <a:t>client.</a:t>
            </a:r>
            <a:endParaRPr lang="en-IN" sz="1400" dirty="0">
              <a:latin typeface="Calibri" panose="020F0502020204030204" pitchFamily="34" charset="0"/>
            </a:endParaRPr>
          </a:p>
          <a:p>
            <a:r>
              <a:rPr lang="en-IN" sz="1400" dirty="0">
                <a:latin typeface="Calibri" panose="020F0502020204030204" pitchFamily="34" charset="0"/>
              </a:rPr>
              <a:t> </a:t>
            </a:r>
          </a:p>
          <a:p>
            <a:pPr marL="285750" indent="-285750">
              <a:buFont typeface="Arial" panose="020B0604020202020204" pitchFamily="34" charset="0"/>
              <a:buChar char="•"/>
            </a:pPr>
            <a:r>
              <a:rPr lang="en-IN" sz="1400" dirty="0" err="1" smtClean="0">
                <a:latin typeface="Calibri" panose="020F0502020204030204" pitchFamily="34" charset="0"/>
              </a:rPr>
              <a:t>Mi</a:t>
            </a:r>
            <a:r>
              <a:rPr lang="en-IN" sz="1400" dirty="0" smtClean="0">
                <a:latin typeface="Calibri" panose="020F0502020204030204" pitchFamily="34" charset="0"/>
              </a:rPr>
              <a:t>-core-tag</a:t>
            </a:r>
            <a:r>
              <a:rPr lang="en-IN" sz="1400" dirty="0">
                <a:latin typeface="Calibri" panose="020F0502020204030204" pitchFamily="34" charset="0"/>
              </a:rPr>
              <a:t> </a:t>
            </a:r>
            <a:r>
              <a:rPr lang="en-IN" sz="1400" dirty="0" smtClean="0">
                <a:latin typeface="Calibri" panose="020F0502020204030204" pitchFamily="34" charset="0"/>
              </a:rPr>
              <a:t>and mi-</a:t>
            </a:r>
            <a:r>
              <a:rPr lang="en-IN" sz="1400" dirty="0" err="1" smtClean="0">
                <a:latin typeface="Calibri" panose="020F0502020204030204" pitchFamily="34" charset="0"/>
              </a:rPr>
              <a:t>fn</a:t>
            </a:r>
            <a:r>
              <a:rPr lang="en-IN" sz="1400" dirty="0" smtClean="0">
                <a:latin typeface="Calibri" panose="020F0502020204030204" pitchFamily="34" charset="0"/>
              </a:rPr>
              <a:t>-tag </a:t>
            </a:r>
            <a:r>
              <a:rPr lang="en-IN" sz="1400" dirty="0">
                <a:latin typeface="Calibri" panose="020F0502020204030204" pitchFamily="34" charset="0"/>
              </a:rPr>
              <a:t>are used at the code </a:t>
            </a:r>
            <a:r>
              <a:rPr lang="en-IN" sz="1400" dirty="0" smtClean="0">
                <a:latin typeface="Calibri" panose="020F0502020204030204" pitchFamily="34" charset="0"/>
              </a:rPr>
              <a:t>level</a:t>
            </a:r>
            <a:r>
              <a:rPr lang="en-IN" sz="1400" dirty="0">
                <a:latin typeface="Calibri" panose="020F0502020204030204" pitchFamily="34" charset="0"/>
              </a:rPr>
              <a:t>(http://</a:t>
            </a:r>
            <a:r>
              <a:rPr lang="en-IN" sz="1400" dirty="0" smtClean="0">
                <a:latin typeface="Calibri" panose="020F0502020204030204" pitchFamily="34" charset="0"/>
              </a:rPr>
              <a:t>confluence.mcclatchyinteractive.com/display/escenic/MI+Core+tags)</a:t>
            </a:r>
          </a:p>
          <a:p>
            <a:pPr marL="285750" indent="-285750">
              <a:buFont typeface="Arial" panose="020B0604020202020204" pitchFamily="34" charset="0"/>
              <a:buChar char="•"/>
            </a:pPr>
            <a:endParaRPr lang="en-IN" sz="1400" dirty="0" smtClean="0">
              <a:latin typeface="Calibri" panose="020F0502020204030204" pitchFamily="34" charset="0"/>
            </a:endParaRPr>
          </a:p>
          <a:p>
            <a:pPr marL="285750" indent="-285750">
              <a:buFont typeface="Arial" panose="020B0604020202020204" pitchFamily="34" charset="0"/>
              <a:buChar char="•"/>
            </a:pPr>
            <a:r>
              <a:rPr lang="en-IN" sz="1400" dirty="0" smtClean="0">
                <a:latin typeface="Calibri" panose="020F0502020204030204" pitchFamily="34" charset="0"/>
              </a:rPr>
              <a:t>More information can be obtained in the below confluence link, http</a:t>
            </a:r>
            <a:r>
              <a:rPr lang="en-IN" sz="1400" dirty="0">
                <a:latin typeface="Calibri" panose="020F0502020204030204" pitchFamily="34" charset="0"/>
              </a:rPr>
              <a:t>://confluence.mcclatchyinteractive.com/display/escenic/Support+classes</a:t>
            </a:r>
          </a:p>
          <a:p>
            <a:endParaRPr lang="en-IN" sz="1400" dirty="0">
              <a:latin typeface="Calibri" panose="020F0502020204030204" pitchFamily="34" charset="0"/>
            </a:endParaRPr>
          </a:p>
          <a:p>
            <a:pPr marL="285750" indent="-285750">
              <a:buFont typeface="Arial" panose="020B0604020202020204" pitchFamily="34" charset="0"/>
              <a:buChar char="•"/>
            </a:pPr>
            <a:r>
              <a:rPr lang="en-IN" sz="1400" dirty="0">
                <a:latin typeface="Calibri" panose="020F0502020204030204" pitchFamily="34" charset="0"/>
              </a:rPr>
              <a:t>In </a:t>
            </a:r>
            <a:r>
              <a:rPr lang="en-IN" sz="1400" dirty="0" smtClean="0">
                <a:latin typeface="Calibri" panose="020F0502020204030204" pitchFamily="34" charset="0"/>
              </a:rPr>
              <a:t>JSP file</a:t>
            </a:r>
            <a:r>
              <a:rPr lang="en-IN" sz="1400" dirty="0">
                <a:latin typeface="Calibri" panose="020F0502020204030204" pitchFamily="34" charset="0"/>
              </a:rPr>
              <a:t>, </a:t>
            </a:r>
            <a:r>
              <a:rPr lang="en-IN" sz="1400" dirty="0" smtClean="0">
                <a:latin typeface="Calibri" panose="020F0502020204030204" pitchFamily="34" charset="0"/>
              </a:rPr>
              <a:t>correct </a:t>
            </a:r>
            <a:r>
              <a:rPr lang="en-IN" sz="1400" dirty="0">
                <a:latin typeface="Calibri" panose="020F0502020204030204" pitchFamily="34" charset="0"/>
              </a:rPr>
              <a:t>ordering </a:t>
            </a:r>
            <a:r>
              <a:rPr lang="en-IN" sz="1400" dirty="0" smtClean="0">
                <a:latin typeface="Calibri" panose="020F0502020204030204" pitchFamily="34" charset="0"/>
              </a:rPr>
              <a:t>of tags should be preserved as </a:t>
            </a:r>
            <a:r>
              <a:rPr lang="en-IN" sz="1400" dirty="0">
                <a:latin typeface="Calibri" panose="020F0502020204030204" pitchFamily="34" charset="0"/>
              </a:rPr>
              <a:t>that will mess that java script object as is it very sensitive</a:t>
            </a:r>
            <a:r>
              <a:rPr lang="en-IN" sz="1400" dirty="0" smtClean="0">
                <a:latin typeface="Calibri" panose="020F0502020204030204" pitchFamily="34" charset="0"/>
              </a:rPr>
              <a:t>.</a:t>
            </a:r>
          </a:p>
          <a:p>
            <a:pPr marL="285750" indent="-285750">
              <a:buFont typeface="Arial" panose="020B0604020202020204" pitchFamily="34" charset="0"/>
              <a:buChar char="•"/>
            </a:pPr>
            <a:endParaRPr lang="en-IN" sz="1400" dirty="0" smtClean="0">
              <a:latin typeface="Calibri" panose="020F0502020204030204" pitchFamily="34" charset="0"/>
            </a:endParaRPr>
          </a:p>
          <a:p>
            <a:pPr marL="285750" indent="-285750">
              <a:buFont typeface="Arial" panose="020B0604020202020204" pitchFamily="34" charset="0"/>
              <a:buChar char="•"/>
            </a:pPr>
            <a:r>
              <a:rPr lang="en-IN" sz="1400" dirty="0" smtClean="0">
                <a:latin typeface="Calibri" panose="020F0502020204030204" pitchFamily="34" charset="0"/>
              </a:rPr>
              <a:t>A JavaScript object is created which has all the required attributes. Based on these attributes the tag is displayed.</a:t>
            </a:r>
            <a:endParaRPr lang="en-IN" sz="1400" dirty="0">
              <a:latin typeface="Calibri" panose="020F0502020204030204" pitchFamily="34" charset="0"/>
            </a:endParaRPr>
          </a:p>
        </p:txBody>
      </p:sp>
    </p:spTree>
    <p:extLst>
      <p:ext uri="{BB962C8B-B14F-4D97-AF65-F5344CB8AC3E}">
        <p14:creationId xmlns:p14="http://schemas.microsoft.com/office/powerpoint/2010/main" val="24395889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41820"/>
            <a:ext cx="8229600" cy="553998"/>
          </a:xfrm>
        </p:spPr>
        <p:txBody>
          <a:bodyPr/>
          <a:lstStyle/>
          <a:p>
            <a:pPr algn="ctr"/>
            <a:r>
              <a:rPr lang="en-US" sz="2400" dirty="0">
                <a:solidFill>
                  <a:schemeClr val="accent4">
                    <a:lumMod val="50000"/>
                  </a:schemeClr>
                </a:solidFill>
              </a:rPr>
              <a:t>Section Parameters and Features Properties</a:t>
            </a:r>
            <a:r>
              <a:rPr lang="en-US" dirty="0">
                <a:solidFill>
                  <a:schemeClr val="accent4">
                    <a:lumMod val="50000"/>
                  </a:schemeClr>
                </a:solidFill>
              </a:rPr>
              <a:t>	</a:t>
            </a:r>
          </a:p>
        </p:txBody>
      </p:sp>
      <p:sp>
        <p:nvSpPr>
          <p:cNvPr id="3" name="TextBox 2"/>
          <p:cNvSpPr txBox="1"/>
          <p:nvPr/>
        </p:nvSpPr>
        <p:spPr>
          <a:xfrm>
            <a:off x="173421" y="1135117"/>
            <a:ext cx="8797158" cy="4524315"/>
          </a:xfrm>
          <a:prstGeom prst="rect">
            <a:avLst/>
          </a:prstGeom>
          <a:noFill/>
        </p:spPr>
        <p:txBody>
          <a:bodyPr wrap="square" rtlCol="0">
            <a:spAutoFit/>
          </a:bodyPr>
          <a:lstStyle/>
          <a:p>
            <a:r>
              <a:rPr lang="en-IN" dirty="0">
                <a:latin typeface="Calibri" panose="020F0502020204030204" pitchFamily="34" charset="0"/>
              </a:rPr>
              <a:t>Two types of parameters are used by taglib</a:t>
            </a:r>
            <a:r>
              <a:rPr lang="en-IN" dirty="0" smtClean="0">
                <a:latin typeface="Calibri" panose="020F0502020204030204" pitchFamily="34" charset="0"/>
              </a:rPr>
              <a:t>:</a:t>
            </a:r>
          </a:p>
          <a:p>
            <a:endParaRPr lang="en-IN" dirty="0">
              <a:latin typeface="Calibri" panose="020F0502020204030204" pitchFamily="34" charset="0"/>
            </a:endParaRPr>
          </a:p>
          <a:p>
            <a:pPr marL="742950" lvl="1" indent="-285750">
              <a:buFont typeface="Wingdings" panose="05000000000000000000" pitchFamily="2" charset="2"/>
              <a:buChar char="ü"/>
            </a:pPr>
            <a:r>
              <a:rPr lang="en-IN" dirty="0">
                <a:latin typeface="Calibri" panose="020F0502020204030204" pitchFamily="34" charset="0"/>
              </a:rPr>
              <a:t>Section </a:t>
            </a:r>
            <a:r>
              <a:rPr lang="en-IN" dirty="0" smtClean="0">
                <a:latin typeface="Calibri" panose="020F0502020204030204" pitchFamily="34" charset="0"/>
              </a:rPr>
              <a:t>based</a:t>
            </a:r>
          </a:p>
          <a:p>
            <a:pPr lvl="1"/>
            <a:endParaRPr lang="en-IN" dirty="0">
              <a:latin typeface="Calibri" panose="020F0502020204030204" pitchFamily="34" charset="0"/>
            </a:endParaRPr>
          </a:p>
          <a:p>
            <a:pPr marL="1200150" lvl="2" indent="-285750">
              <a:buFont typeface="Arial" panose="020B0604020202020204" pitchFamily="34" charset="0"/>
              <a:buChar char="•"/>
            </a:pPr>
            <a:r>
              <a:rPr lang="en-IN" dirty="0">
                <a:latin typeface="Calibri" panose="020F0502020204030204" pitchFamily="34" charset="0"/>
              </a:rPr>
              <a:t>In section based, section changes are done at global level which can be changed at publication level. But the changes can be done only against that section in content </a:t>
            </a:r>
            <a:r>
              <a:rPr lang="en-IN" dirty="0" smtClean="0">
                <a:latin typeface="Calibri" panose="020F0502020204030204" pitchFamily="34" charset="0"/>
              </a:rPr>
              <a:t>studio.</a:t>
            </a:r>
            <a:endParaRPr lang="en-IN" dirty="0">
              <a:latin typeface="Calibri" panose="020F0502020204030204" pitchFamily="34" charset="0"/>
            </a:endParaRPr>
          </a:p>
          <a:p>
            <a:pPr marL="1200150" lvl="2" indent="-285750">
              <a:buFont typeface="Arial" panose="020B0604020202020204" pitchFamily="34" charset="0"/>
              <a:buChar char="•"/>
            </a:pPr>
            <a:r>
              <a:rPr lang="en-IN" dirty="0">
                <a:latin typeface="Calibri" panose="020F0502020204030204" pitchFamily="34" charset="0"/>
              </a:rPr>
              <a:t>Section based properties are based on section and being in a tree hierarchy they can inherit properties.</a:t>
            </a:r>
          </a:p>
          <a:p>
            <a:pPr lvl="2"/>
            <a:endParaRPr lang="en-IN" dirty="0">
              <a:latin typeface="Calibri" panose="020F0502020204030204" pitchFamily="34" charset="0"/>
            </a:endParaRPr>
          </a:p>
          <a:p>
            <a:pPr marL="742950" lvl="1" indent="-285750">
              <a:buFont typeface="Wingdings" panose="05000000000000000000" pitchFamily="2" charset="2"/>
              <a:buChar char="ü"/>
            </a:pPr>
            <a:r>
              <a:rPr lang="en-IN" dirty="0">
                <a:latin typeface="Calibri" panose="020F0502020204030204" pitchFamily="34" charset="0"/>
              </a:rPr>
              <a:t>Feature based file</a:t>
            </a:r>
          </a:p>
          <a:p>
            <a:pPr marL="1200150" lvl="2" indent="-285750">
              <a:buFont typeface="Arial" panose="020B0604020202020204" pitchFamily="34" charset="0"/>
              <a:buChar char="•"/>
            </a:pPr>
            <a:r>
              <a:rPr lang="en-IN" dirty="0" smtClean="0">
                <a:latin typeface="Calibri" panose="020F0502020204030204" pitchFamily="34" charset="0"/>
              </a:rPr>
              <a:t>Feature </a:t>
            </a:r>
            <a:r>
              <a:rPr lang="en-IN" dirty="0">
                <a:latin typeface="Calibri" panose="020F0502020204030204" pitchFamily="34" charset="0"/>
              </a:rPr>
              <a:t>based properties are distinct and we cannot override them as they are read only values and constant for one particular publication.</a:t>
            </a:r>
          </a:p>
          <a:p>
            <a:pPr marL="1200150" lvl="2" indent="-285750">
              <a:buFont typeface="Arial" panose="020B0604020202020204" pitchFamily="34" charset="0"/>
              <a:buChar char="•"/>
            </a:pPr>
            <a:r>
              <a:rPr lang="en-IN" dirty="0">
                <a:latin typeface="Calibri" panose="020F0502020204030204" pitchFamily="34" charset="0"/>
              </a:rPr>
              <a:t>Feature based </a:t>
            </a:r>
            <a:r>
              <a:rPr lang="en-IN" dirty="0" smtClean="0">
                <a:latin typeface="Calibri" panose="020F0502020204030204" pitchFamily="34" charset="0"/>
              </a:rPr>
              <a:t>properties are very </a:t>
            </a:r>
            <a:r>
              <a:rPr lang="en-IN" dirty="0">
                <a:latin typeface="Calibri" panose="020F0502020204030204" pitchFamily="34" charset="0"/>
              </a:rPr>
              <a:t>specific to that publication.</a:t>
            </a:r>
          </a:p>
          <a:p>
            <a:pPr marL="1200150" lvl="2" indent="-285750">
              <a:buFont typeface="Arial" panose="020B0604020202020204" pitchFamily="34" charset="0"/>
              <a:buChar char="•"/>
            </a:pPr>
            <a:r>
              <a:rPr lang="en-IN" dirty="0">
                <a:latin typeface="Calibri" panose="020F0502020204030204" pitchFamily="34" charset="0"/>
              </a:rPr>
              <a:t>Example: </a:t>
            </a:r>
            <a:r>
              <a:rPr lang="en-IN" dirty="0" smtClean="0">
                <a:latin typeface="Calibri" panose="020F0502020204030204" pitchFamily="34" charset="0"/>
              </a:rPr>
              <a:t>WPS value for Video rendering through Movie Night/WF.</a:t>
            </a:r>
            <a:endParaRPr lang="en-IN" dirty="0">
              <a:latin typeface="Calibri" panose="020F0502020204030204" pitchFamily="34" charset="0"/>
            </a:endParaRPr>
          </a:p>
          <a:p>
            <a:endParaRPr lang="en-IN" dirty="0" smtClean="0">
              <a:solidFill>
                <a:schemeClr val="tx1">
                  <a:lumMod val="50000"/>
                  <a:lumOff val="50000"/>
                </a:schemeClr>
              </a:solidFill>
            </a:endParaRPr>
          </a:p>
        </p:txBody>
      </p:sp>
    </p:spTree>
    <p:extLst>
      <p:ext uri="{BB962C8B-B14F-4D97-AF65-F5344CB8AC3E}">
        <p14:creationId xmlns:p14="http://schemas.microsoft.com/office/powerpoint/2010/main" val="22691812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1800" dirty="0">
                <a:latin typeface="Calibri" panose="020F0502020204030204" pitchFamily="34" charset="0"/>
              </a:rPr>
              <a:t>Content type refers to the type of content that get placed in a widget</a:t>
            </a:r>
          </a:p>
          <a:p>
            <a:r>
              <a:rPr lang="en-US" sz="1800" dirty="0">
                <a:latin typeface="Calibri" panose="020F0502020204030204" pitchFamily="34" charset="0"/>
              </a:rPr>
              <a:t>Each content type have several fields</a:t>
            </a:r>
          </a:p>
          <a:p>
            <a:r>
              <a:rPr lang="en-US" sz="1800" dirty="0">
                <a:latin typeface="Calibri" panose="020F0502020204030204" pitchFamily="34" charset="0"/>
              </a:rPr>
              <a:t>Commonly used content types are Story, Video, Video files, Touts, Hyperlinks, Key frames, Photos, Galleries</a:t>
            </a:r>
          </a:p>
          <a:p>
            <a:r>
              <a:rPr lang="en-US" sz="1800" dirty="0">
                <a:latin typeface="Calibri" panose="020F0502020204030204" pitchFamily="34" charset="0"/>
              </a:rPr>
              <a:t>Tout and Hyperlink do have same set of fields but differs in the usage level.</a:t>
            </a:r>
          </a:p>
          <a:p>
            <a:r>
              <a:rPr lang="en-US" sz="1800" dirty="0">
                <a:latin typeface="Calibri" panose="020F0502020204030204" pitchFamily="34" charset="0"/>
              </a:rPr>
              <a:t>Tout is used to provide an external link and Hyperlink is used to refer another story inside a particular story or related items making it an asset for story content type</a:t>
            </a:r>
          </a:p>
          <a:p>
            <a:r>
              <a:rPr lang="en-US" sz="1800" dirty="0">
                <a:latin typeface="Calibri" panose="020F0502020204030204" pitchFamily="34" charset="0"/>
              </a:rPr>
              <a:t>Both Photos &amp; Key frame do have same set of fields but differs in the usage level.</a:t>
            </a:r>
          </a:p>
          <a:p>
            <a:r>
              <a:rPr lang="en-US" sz="1800" dirty="0">
                <a:latin typeface="Calibri" panose="020F0502020204030204" pitchFamily="34" charset="0"/>
              </a:rPr>
              <a:t>Photo is used in Image galleries. Key frame are  used as assets to the video story content</a:t>
            </a:r>
          </a:p>
          <a:p>
            <a:pPr marL="0" indent="0">
              <a:buNone/>
            </a:pPr>
            <a:endParaRPr lang="en-US" sz="1350" dirty="0"/>
          </a:p>
        </p:txBody>
      </p:sp>
      <p:sp>
        <p:nvSpPr>
          <p:cNvPr id="4" name="Title 3"/>
          <p:cNvSpPr>
            <a:spLocks noGrp="1"/>
          </p:cNvSpPr>
          <p:nvPr>
            <p:ph type="title"/>
          </p:nvPr>
        </p:nvSpPr>
        <p:spPr>
          <a:xfrm>
            <a:off x="457200" y="22371"/>
            <a:ext cx="7200900" cy="523220"/>
          </a:xfrm>
        </p:spPr>
        <p:txBody>
          <a:bodyPr/>
          <a:lstStyle/>
          <a:p>
            <a:r>
              <a:rPr lang="en-US" sz="2800" dirty="0">
                <a:latin typeface="Calibri" panose="020F0502020204030204" pitchFamily="34" charset="0"/>
              </a:rPr>
              <a:t>Custom </a:t>
            </a:r>
            <a:r>
              <a:rPr lang="en-US" sz="2800" dirty="0" smtClean="0">
                <a:latin typeface="Calibri" panose="020F0502020204030204" pitchFamily="34" charset="0"/>
              </a:rPr>
              <a:t>Content Types</a:t>
            </a:r>
            <a:endParaRPr lang="en-US" sz="2800" dirty="0">
              <a:latin typeface="Calibri" panose="020F0502020204030204" pitchFamily="34" charset="0"/>
            </a:endParaRPr>
          </a:p>
        </p:txBody>
      </p:sp>
    </p:spTree>
    <p:extLst>
      <p:ext uri="{BB962C8B-B14F-4D97-AF65-F5344CB8AC3E}">
        <p14:creationId xmlns:p14="http://schemas.microsoft.com/office/powerpoint/2010/main" val="22491134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000" dirty="0" smtClean="0"/>
              <a:t>Build Deployment</a:t>
            </a:r>
            <a:endParaRPr lang="en-US" sz="2000" dirty="0"/>
          </a:p>
        </p:txBody>
      </p:sp>
    </p:spTree>
    <p:extLst>
      <p:ext uri="{BB962C8B-B14F-4D97-AF65-F5344CB8AC3E}">
        <p14:creationId xmlns:p14="http://schemas.microsoft.com/office/powerpoint/2010/main" val="42689384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a:t>
            </a:r>
            <a:r>
              <a:rPr lang="en-US" smtClean="0"/>
              <a:t>and Deployment Flow</a:t>
            </a:r>
            <a:endParaRPr lang="en-US" dirty="0"/>
          </a:p>
        </p:txBody>
      </p:sp>
      <p:sp>
        <p:nvSpPr>
          <p:cNvPr id="3" name="Content Placeholder 2"/>
          <p:cNvSpPr>
            <a:spLocks noGrp="1"/>
          </p:cNvSpPr>
          <p:nvPr>
            <p:ph idx="1"/>
          </p:nvPr>
        </p:nvSpPr>
        <p:spPr>
          <a:xfrm>
            <a:off x="1220274" y="1446459"/>
            <a:ext cx="6606862" cy="4414234"/>
          </a:xfrm>
        </p:spPr>
        <p:txBody>
          <a:bodyPr/>
          <a:lstStyle/>
          <a:p>
            <a:pPr marL="0" indent="0">
              <a:buNone/>
            </a:pPr>
            <a:r>
              <a:rPr lang="en-US" dirty="0" smtClean="0"/>
              <a:t> </a:t>
            </a:r>
            <a:endParaRPr lang="en-US" dirty="0"/>
          </a:p>
        </p:txBody>
      </p:sp>
      <p:sp>
        <p:nvSpPr>
          <p:cNvPr id="4" name="Rectangle 3"/>
          <p:cNvSpPr/>
          <p:nvPr/>
        </p:nvSpPr>
        <p:spPr>
          <a:xfrm>
            <a:off x="1809482" y="1861804"/>
            <a:ext cx="1168758" cy="33410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 name="TextBox 4"/>
          <p:cNvSpPr txBox="1"/>
          <p:nvPr/>
        </p:nvSpPr>
        <p:spPr>
          <a:xfrm>
            <a:off x="1935052" y="1950293"/>
            <a:ext cx="1246031" cy="230832"/>
          </a:xfrm>
          <a:prstGeom prst="rect">
            <a:avLst/>
          </a:prstGeom>
          <a:noFill/>
        </p:spPr>
        <p:txBody>
          <a:bodyPr wrap="square" rtlCol="0">
            <a:spAutoFit/>
          </a:bodyPr>
          <a:lstStyle/>
          <a:p>
            <a:r>
              <a:rPr lang="en-US" sz="900" dirty="0"/>
              <a:t>Jenkins Job</a:t>
            </a:r>
          </a:p>
        </p:txBody>
      </p:sp>
      <p:cxnSp>
        <p:nvCxnSpPr>
          <p:cNvPr id="7" name="Straight Arrow Connector 6"/>
          <p:cNvCxnSpPr/>
          <p:nvPr/>
        </p:nvCxnSpPr>
        <p:spPr>
          <a:xfrm flipH="1">
            <a:off x="2311759" y="2209705"/>
            <a:ext cx="9659" cy="386366"/>
          </a:xfrm>
          <a:prstGeom prst="straightConnector1">
            <a:avLst/>
          </a:prstGeom>
          <a:ln w="28575">
            <a:solidFill>
              <a:srgbClr val="93E2FF"/>
            </a:solidFill>
            <a:headEnd type="oval" w="med" len="med"/>
            <a:tailEnd type="triangle"/>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809483" y="2575719"/>
            <a:ext cx="1091485" cy="38465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TextBox 8"/>
          <p:cNvSpPr txBox="1"/>
          <p:nvPr/>
        </p:nvSpPr>
        <p:spPr>
          <a:xfrm>
            <a:off x="1910903" y="2628389"/>
            <a:ext cx="965916" cy="369332"/>
          </a:xfrm>
          <a:prstGeom prst="rect">
            <a:avLst/>
          </a:prstGeom>
          <a:noFill/>
        </p:spPr>
        <p:txBody>
          <a:bodyPr wrap="square" rtlCol="0">
            <a:spAutoFit/>
          </a:bodyPr>
          <a:lstStyle/>
          <a:p>
            <a:r>
              <a:rPr lang="en-US" sz="900" dirty="0"/>
              <a:t>Maven</a:t>
            </a:r>
          </a:p>
          <a:p>
            <a:r>
              <a:rPr lang="en-US" sz="900" dirty="0"/>
              <a:t>Pom.xml</a:t>
            </a:r>
          </a:p>
        </p:txBody>
      </p:sp>
      <p:cxnSp>
        <p:nvCxnSpPr>
          <p:cNvPr id="13" name="Straight Arrow Connector 12"/>
          <p:cNvCxnSpPr/>
          <p:nvPr/>
        </p:nvCxnSpPr>
        <p:spPr>
          <a:xfrm>
            <a:off x="2311758" y="2974637"/>
            <a:ext cx="0" cy="355830"/>
          </a:xfrm>
          <a:prstGeom prst="straightConnector1">
            <a:avLst/>
          </a:prstGeom>
          <a:ln w="28575">
            <a:solidFill>
              <a:srgbClr val="93E2FF"/>
            </a:solidFill>
            <a:headEnd type="oval" w="med" len="med"/>
            <a:tailEnd type="triangle"/>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1809482" y="3321731"/>
            <a:ext cx="1168758" cy="50462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TextBox 14"/>
          <p:cNvSpPr txBox="1"/>
          <p:nvPr/>
        </p:nvSpPr>
        <p:spPr>
          <a:xfrm>
            <a:off x="1910904" y="3382857"/>
            <a:ext cx="1043189" cy="507831"/>
          </a:xfrm>
          <a:prstGeom prst="rect">
            <a:avLst/>
          </a:prstGeom>
          <a:noFill/>
        </p:spPr>
        <p:txBody>
          <a:bodyPr wrap="square" rtlCol="0">
            <a:spAutoFit/>
          </a:bodyPr>
          <a:lstStyle/>
          <a:p>
            <a:r>
              <a:rPr lang="en-US" sz="900" dirty="0"/>
              <a:t>Dependency Compile(Custom code)</a:t>
            </a:r>
          </a:p>
        </p:txBody>
      </p:sp>
      <p:cxnSp>
        <p:nvCxnSpPr>
          <p:cNvPr id="19" name="Elbow Connector 18"/>
          <p:cNvCxnSpPr/>
          <p:nvPr/>
        </p:nvCxnSpPr>
        <p:spPr>
          <a:xfrm flipV="1">
            <a:off x="2929944" y="2028855"/>
            <a:ext cx="821028" cy="817752"/>
          </a:xfrm>
          <a:prstGeom prst="bentConnector3">
            <a:avLst/>
          </a:prstGeom>
          <a:ln w="28575">
            <a:solidFill>
              <a:srgbClr val="93E2FF"/>
            </a:solidFill>
            <a:headEnd type="oval" w="med" len="med"/>
            <a:tailEnd type="triangle"/>
          </a:ln>
          <a:effectLst/>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3750973" y="1811525"/>
            <a:ext cx="859664" cy="4346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2" name="TextBox 21"/>
          <p:cNvSpPr txBox="1"/>
          <p:nvPr/>
        </p:nvSpPr>
        <p:spPr>
          <a:xfrm>
            <a:off x="3794440" y="1895186"/>
            <a:ext cx="792050" cy="253916"/>
          </a:xfrm>
          <a:prstGeom prst="rect">
            <a:avLst/>
          </a:prstGeom>
          <a:noFill/>
        </p:spPr>
        <p:txBody>
          <a:bodyPr wrap="square" rtlCol="0">
            <a:spAutoFit/>
          </a:bodyPr>
          <a:lstStyle/>
          <a:p>
            <a:r>
              <a:rPr lang="en-US" sz="1050" dirty="0"/>
              <a:t>Escenic</a:t>
            </a:r>
          </a:p>
        </p:txBody>
      </p:sp>
      <p:cxnSp>
        <p:nvCxnSpPr>
          <p:cNvPr id="24" name="Straight Arrow Connector 23"/>
          <p:cNvCxnSpPr/>
          <p:nvPr/>
        </p:nvCxnSpPr>
        <p:spPr>
          <a:xfrm>
            <a:off x="4610635" y="2010601"/>
            <a:ext cx="917621" cy="0"/>
          </a:xfrm>
          <a:prstGeom prst="straightConnector1">
            <a:avLst/>
          </a:prstGeom>
          <a:ln w="28575">
            <a:solidFill>
              <a:srgbClr val="93E2FF"/>
            </a:solidFill>
            <a:headEnd type="oval" w="med" len="med"/>
            <a:tailEnd type="triangle"/>
          </a:ln>
          <a:effectLst/>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5528257" y="1697498"/>
            <a:ext cx="1593761" cy="6262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6" name="TextBox 25"/>
          <p:cNvSpPr txBox="1"/>
          <p:nvPr/>
        </p:nvSpPr>
        <p:spPr>
          <a:xfrm>
            <a:off x="5595871" y="1811524"/>
            <a:ext cx="1526147" cy="415498"/>
          </a:xfrm>
          <a:prstGeom prst="rect">
            <a:avLst/>
          </a:prstGeom>
          <a:noFill/>
        </p:spPr>
        <p:txBody>
          <a:bodyPr wrap="square" rtlCol="0">
            <a:spAutoFit/>
          </a:bodyPr>
          <a:lstStyle/>
          <a:p>
            <a:r>
              <a:rPr lang="en-US" sz="1050" dirty="0" err="1"/>
              <a:t>Mergy</a:t>
            </a:r>
            <a:r>
              <a:rPr lang="en-US" sz="1050" dirty="0"/>
              <a:t> WAR file + Latest Escenic</a:t>
            </a:r>
          </a:p>
        </p:txBody>
      </p:sp>
      <p:cxnSp>
        <p:nvCxnSpPr>
          <p:cNvPr id="32" name="Straight Arrow Connector 31"/>
          <p:cNvCxnSpPr/>
          <p:nvPr/>
        </p:nvCxnSpPr>
        <p:spPr>
          <a:xfrm>
            <a:off x="2355224" y="3867606"/>
            <a:ext cx="0" cy="428305"/>
          </a:xfrm>
          <a:prstGeom prst="straightConnector1">
            <a:avLst/>
          </a:prstGeom>
          <a:ln w="28575">
            <a:solidFill>
              <a:srgbClr val="93E2FF"/>
            </a:solidFill>
            <a:headEnd type="oval" w="med" len="med"/>
            <a:tailEnd type="triangle"/>
          </a:ln>
          <a:effectLst/>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1809482" y="4301476"/>
            <a:ext cx="1067337" cy="43181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4" name="TextBox 33"/>
          <p:cNvSpPr txBox="1"/>
          <p:nvPr/>
        </p:nvSpPr>
        <p:spPr>
          <a:xfrm>
            <a:off x="1935052" y="4401965"/>
            <a:ext cx="840347" cy="415498"/>
          </a:xfrm>
          <a:prstGeom prst="rect">
            <a:avLst/>
          </a:prstGeom>
          <a:noFill/>
        </p:spPr>
        <p:txBody>
          <a:bodyPr wrap="square" rtlCol="0">
            <a:spAutoFit/>
          </a:bodyPr>
          <a:lstStyle/>
          <a:p>
            <a:r>
              <a:rPr lang="en-US" sz="1050" dirty="0"/>
              <a:t>Unit Testing</a:t>
            </a:r>
          </a:p>
        </p:txBody>
      </p:sp>
      <p:cxnSp>
        <p:nvCxnSpPr>
          <p:cNvPr id="36" name="Straight Arrow Connector 35"/>
          <p:cNvCxnSpPr>
            <a:stCxn id="21" idx="2"/>
          </p:cNvCxnSpPr>
          <p:nvPr/>
        </p:nvCxnSpPr>
        <p:spPr>
          <a:xfrm>
            <a:off x="4180805" y="2246187"/>
            <a:ext cx="9659" cy="349885"/>
          </a:xfrm>
          <a:prstGeom prst="straightConnector1">
            <a:avLst/>
          </a:prstGeom>
          <a:ln w="28575">
            <a:solidFill>
              <a:srgbClr val="93E2FF"/>
            </a:solidFill>
            <a:headEnd type="oval" w="med" len="med"/>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3509494" y="2628390"/>
            <a:ext cx="1516487" cy="53207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8" name="TextBox 37"/>
          <p:cNvSpPr txBox="1"/>
          <p:nvPr/>
        </p:nvSpPr>
        <p:spPr>
          <a:xfrm>
            <a:off x="3644721" y="2768044"/>
            <a:ext cx="1287083" cy="577081"/>
          </a:xfrm>
          <a:prstGeom prst="rect">
            <a:avLst/>
          </a:prstGeom>
          <a:noFill/>
        </p:spPr>
        <p:txBody>
          <a:bodyPr wrap="square" rtlCol="0">
            <a:spAutoFit/>
          </a:bodyPr>
          <a:lstStyle/>
          <a:p>
            <a:r>
              <a:rPr lang="en-US" sz="1050" dirty="0"/>
              <a:t>Artifacts of Escenic get downloaded</a:t>
            </a:r>
          </a:p>
        </p:txBody>
      </p:sp>
      <p:cxnSp>
        <p:nvCxnSpPr>
          <p:cNvPr id="40" name="Elbow Connector 39"/>
          <p:cNvCxnSpPr>
            <a:stCxn id="25" idx="3"/>
          </p:cNvCxnSpPr>
          <p:nvPr/>
        </p:nvCxnSpPr>
        <p:spPr>
          <a:xfrm>
            <a:off x="7122017" y="2010602"/>
            <a:ext cx="164205" cy="617788"/>
          </a:xfrm>
          <a:prstGeom prst="bentConnector2">
            <a:avLst/>
          </a:prstGeom>
          <a:ln w="28575">
            <a:solidFill>
              <a:srgbClr val="93E2FF"/>
            </a:solidFill>
            <a:headEnd type="oval" w="med" len="med"/>
            <a:tailEnd type="triangle"/>
          </a:ln>
          <a:effectLst/>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6870879" y="2628390"/>
            <a:ext cx="787221" cy="3319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2" name="TextBox 41"/>
          <p:cNvSpPr txBox="1"/>
          <p:nvPr/>
        </p:nvSpPr>
        <p:spPr>
          <a:xfrm>
            <a:off x="6986789" y="2720233"/>
            <a:ext cx="550572" cy="253916"/>
          </a:xfrm>
          <a:prstGeom prst="rect">
            <a:avLst/>
          </a:prstGeom>
          <a:noFill/>
        </p:spPr>
        <p:txBody>
          <a:bodyPr wrap="square" rtlCol="0">
            <a:spAutoFit/>
          </a:bodyPr>
          <a:lstStyle/>
          <a:p>
            <a:r>
              <a:rPr lang="en-US" sz="1050" dirty="0"/>
              <a:t>EAR</a:t>
            </a:r>
          </a:p>
        </p:txBody>
      </p:sp>
      <p:cxnSp>
        <p:nvCxnSpPr>
          <p:cNvPr id="46" name="Straight Arrow Connector 45"/>
          <p:cNvCxnSpPr>
            <a:stCxn id="41" idx="2"/>
          </p:cNvCxnSpPr>
          <p:nvPr/>
        </p:nvCxnSpPr>
        <p:spPr>
          <a:xfrm>
            <a:off x="7264491" y="2960371"/>
            <a:ext cx="21733" cy="361359"/>
          </a:xfrm>
          <a:prstGeom prst="straightConnector1">
            <a:avLst/>
          </a:prstGeom>
          <a:ln w="28575">
            <a:solidFill>
              <a:srgbClr val="93E2FF"/>
            </a:solidFill>
            <a:headEnd type="oval" w="med" len="med"/>
            <a:tailEnd type="triangle"/>
          </a:ln>
          <a:effectLst/>
        </p:spPr>
        <p:style>
          <a:lnRef idx="2">
            <a:schemeClr val="accent1"/>
          </a:lnRef>
          <a:fillRef idx="0">
            <a:schemeClr val="accent1"/>
          </a:fillRef>
          <a:effectRef idx="1">
            <a:schemeClr val="accent1"/>
          </a:effectRef>
          <a:fontRef idx="minor">
            <a:schemeClr val="tx1"/>
          </a:fontRef>
        </p:style>
      </p:cxnSp>
      <p:sp>
        <p:nvSpPr>
          <p:cNvPr id="47" name="Rectangle 46"/>
          <p:cNvSpPr/>
          <p:nvPr/>
        </p:nvSpPr>
        <p:spPr>
          <a:xfrm>
            <a:off x="6793607" y="3330469"/>
            <a:ext cx="1033529" cy="4245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8" name="TextBox 47"/>
          <p:cNvSpPr txBox="1"/>
          <p:nvPr/>
        </p:nvSpPr>
        <p:spPr>
          <a:xfrm>
            <a:off x="6870879" y="3413573"/>
            <a:ext cx="956256" cy="415498"/>
          </a:xfrm>
          <a:prstGeom prst="rect">
            <a:avLst/>
          </a:prstGeom>
          <a:noFill/>
        </p:spPr>
        <p:txBody>
          <a:bodyPr wrap="square" rtlCol="0">
            <a:spAutoFit/>
          </a:bodyPr>
          <a:lstStyle/>
          <a:p>
            <a:r>
              <a:rPr lang="en-US" sz="1050" dirty="0"/>
              <a:t>Staging Services</a:t>
            </a:r>
          </a:p>
        </p:txBody>
      </p:sp>
      <p:cxnSp>
        <p:nvCxnSpPr>
          <p:cNvPr id="50" name="Straight Arrow Connector 49"/>
          <p:cNvCxnSpPr/>
          <p:nvPr/>
        </p:nvCxnSpPr>
        <p:spPr>
          <a:xfrm flipH="1">
            <a:off x="6194739" y="3691826"/>
            <a:ext cx="574720" cy="0"/>
          </a:xfrm>
          <a:prstGeom prst="straightConnector1">
            <a:avLst/>
          </a:prstGeom>
          <a:ln w="28575">
            <a:solidFill>
              <a:srgbClr val="93E2FF"/>
            </a:solidFill>
            <a:headEnd type="oval" w="med" len="med"/>
            <a:tailEnd type="triangle"/>
          </a:ln>
          <a:effectLst/>
        </p:spPr>
        <p:style>
          <a:lnRef idx="2">
            <a:schemeClr val="accent1"/>
          </a:lnRef>
          <a:fillRef idx="0">
            <a:schemeClr val="accent1"/>
          </a:fillRef>
          <a:effectRef idx="1">
            <a:schemeClr val="accent1"/>
          </a:effectRef>
          <a:fontRef idx="minor">
            <a:schemeClr val="tx1"/>
          </a:fontRef>
        </p:style>
      </p:cxnSp>
      <p:sp>
        <p:nvSpPr>
          <p:cNvPr id="51" name="Rectangle 50"/>
          <p:cNvSpPr/>
          <p:nvPr/>
        </p:nvSpPr>
        <p:spPr>
          <a:xfrm>
            <a:off x="5025980" y="3413573"/>
            <a:ext cx="1130121" cy="55392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2" name="TextBox 51"/>
          <p:cNvSpPr txBox="1"/>
          <p:nvPr/>
        </p:nvSpPr>
        <p:spPr>
          <a:xfrm>
            <a:off x="5141890" y="3542663"/>
            <a:ext cx="907961" cy="253916"/>
          </a:xfrm>
          <a:prstGeom prst="rect">
            <a:avLst/>
          </a:prstGeom>
          <a:noFill/>
        </p:spPr>
        <p:txBody>
          <a:bodyPr wrap="square" rtlCol="0">
            <a:spAutoFit/>
          </a:bodyPr>
          <a:lstStyle/>
          <a:p>
            <a:r>
              <a:rPr lang="en-US" sz="1050" dirty="0"/>
              <a:t>Deployment</a:t>
            </a:r>
          </a:p>
        </p:txBody>
      </p:sp>
      <p:sp>
        <p:nvSpPr>
          <p:cNvPr id="54" name="TextBox 53"/>
          <p:cNvSpPr txBox="1"/>
          <p:nvPr/>
        </p:nvSpPr>
        <p:spPr>
          <a:xfrm>
            <a:off x="2355225" y="2274472"/>
            <a:ext cx="724438" cy="369332"/>
          </a:xfrm>
          <a:prstGeom prst="rect">
            <a:avLst/>
          </a:prstGeom>
          <a:noFill/>
        </p:spPr>
        <p:txBody>
          <a:bodyPr wrap="square" rtlCol="0">
            <a:spAutoFit/>
          </a:bodyPr>
          <a:lstStyle/>
          <a:p>
            <a:r>
              <a:rPr lang="en-US" sz="900" dirty="0"/>
              <a:t>Triggers build.sh</a:t>
            </a:r>
          </a:p>
        </p:txBody>
      </p:sp>
      <p:sp>
        <p:nvSpPr>
          <p:cNvPr id="56" name="TextBox 55"/>
          <p:cNvSpPr txBox="1"/>
          <p:nvPr/>
        </p:nvSpPr>
        <p:spPr>
          <a:xfrm>
            <a:off x="2355225" y="3069197"/>
            <a:ext cx="724438" cy="230832"/>
          </a:xfrm>
          <a:prstGeom prst="rect">
            <a:avLst/>
          </a:prstGeom>
          <a:noFill/>
        </p:spPr>
        <p:txBody>
          <a:bodyPr wrap="square" rtlCol="0">
            <a:spAutoFit/>
          </a:bodyPr>
          <a:lstStyle/>
          <a:p>
            <a:r>
              <a:rPr lang="en-US" sz="900" dirty="0"/>
              <a:t>NEXUS</a:t>
            </a:r>
          </a:p>
        </p:txBody>
      </p:sp>
      <p:sp>
        <p:nvSpPr>
          <p:cNvPr id="58" name="TextBox 57"/>
          <p:cNvSpPr txBox="1"/>
          <p:nvPr/>
        </p:nvSpPr>
        <p:spPr>
          <a:xfrm>
            <a:off x="2393862" y="3977882"/>
            <a:ext cx="724436" cy="230832"/>
          </a:xfrm>
          <a:prstGeom prst="rect">
            <a:avLst/>
          </a:prstGeom>
          <a:noFill/>
        </p:spPr>
        <p:txBody>
          <a:bodyPr wrap="square" rtlCol="0">
            <a:spAutoFit/>
          </a:bodyPr>
          <a:lstStyle/>
          <a:p>
            <a:r>
              <a:rPr lang="en-US" sz="900" dirty="0"/>
              <a:t>WAR file</a:t>
            </a:r>
          </a:p>
        </p:txBody>
      </p:sp>
      <p:sp>
        <p:nvSpPr>
          <p:cNvPr id="60" name="TextBox 59"/>
          <p:cNvSpPr txBox="1"/>
          <p:nvPr/>
        </p:nvSpPr>
        <p:spPr>
          <a:xfrm>
            <a:off x="3079663" y="2281068"/>
            <a:ext cx="787220" cy="646331"/>
          </a:xfrm>
          <a:prstGeom prst="rect">
            <a:avLst/>
          </a:prstGeom>
          <a:noFill/>
        </p:spPr>
        <p:txBody>
          <a:bodyPr wrap="square" rtlCol="0">
            <a:spAutoFit/>
          </a:bodyPr>
          <a:lstStyle/>
          <a:p>
            <a:r>
              <a:rPr lang="en-US" sz="900" dirty="0"/>
              <a:t>Latest WAR filePOM.xml</a:t>
            </a:r>
          </a:p>
        </p:txBody>
      </p:sp>
      <p:sp>
        <p:nvSpPr>
          <p:cNvPr id="62" name="TextBox 61"/>
          <p:cNvSpPr txBox="1"/>
          <p:nvPr/>
        </p:nvSpPr>
        <p:spPr>
          <a:xfrm>
            <a:off x="4209781" y="2365238"/>
            <a:ext cx="801710" cy="415498"/>
          </a:xfrm>
          <a:prstGeom prst="rect">
            <a:avLst/>
          </a:prstGeom>
          <a:noFill/>
        </p:spPr>
        <p:txBody>
          <a:bodyPr wrap="square" rtlCol="0">
            <a:spAutoFit/>
          </a:bodyPr>
          <a:lstStyle/>
          <a:p>
            <a:r>
              <a:rPr lang="en-US" sz="1050" dirty="0"/>
              <a:t>Version No</a:t>
            </a:r>
          </a:p>
        </p:txBody>
      </p:sp>
      <p:sp>
        <p:nvSpPr>
          <p:cNvPr id="66" name="TextBox 65"/>
          <p:cNvSpPr txBox="1"/>
          <p:nvPr/>
        </p:nvSpPr>
        <p:spPr>
          <a:xfrm>
            <a:off x="6433803" y="2974637"/>
            <a:ext cx="936938" cy="415498"/>
          </a:xfrm>
          <a:prstGeom prst="rect">
            <a:avLst/>
          </a:prstGeom>
          <a:noFill/>
        </p:spPr>
        <p:txBody>
          <a:bodyPr wrap="square" rtlCol="0">
            <a:spAutoFit/>
          </a:bodyPr>
          <a:lstStyle/>
          <a:p>
            <a:r>
              <a:rPr lang="en-US" sz="1050" dirty="0"/>
              <a:t>Copy by Jenkins Job</a:t>
            </a:r>
          </a:p>
        </p:txBody>
      </p:sp>
      <p:cxnSp>
        <p:nvCxnSpPr>
          <p:cNvPr id="68" name="Straight Arrow Connector 67"/>
          <p:cNvCxnSpPr>
            <a:stCxn id="51" idx="2"/>
          </p:cNvCxnSpPr>
          <p:nvPr/>
        </p:nvCxnSpPr>
        <p:spPr>
          <a:xfrm>
            <a:off x="5591041" y="3967498"/>
            <a:ext cx="4830" cy="333977"/>
          </a:xfrm>
          <a:prstGeom prst="straightConnector1">
            <a:avLst/>
          </a:prstGeom>
          <a:ln w="28575">
            <a:solidFill>
              <a:srgbClr val="93E2FF"/>
            </a:solidFill>
            <a:headEnd type="oval" w="med" len="med"/>
            <a:tailEnd type="triangle"/>
          </a:ln>
          <a:effectLst/>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4610635" y="4336212"/>
            <a:ext cx="2009105" cy="72115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0" name="TextBox 69"/>
          <p:cNvSpPr txBox="1"/>
          <p:nvPr/>
        </p:nvSpPr>
        <p:spPr>
          <a:xfrm>
            <a:off x="4610637" y="4480080"/>
            <a:ext cx="2760104" cy="577081"/>
          </a:xfrm>
          <a:prstGeom prst="rect">
            <a:avLst/>
          </a:prstGeom>
          <a:noFill/>
        </p:spPr>
        <p:txBody>
          <a:bodyPr wrap="square" rtlCol="0">
            <a:spAutoFit/>
          </a:bodyPr>
          <a:lstStyle/>
          <a:p>
            <a:r>
              <a:rPr lang="en-US" sz="1050" dirty="0"/>
              <a:t>Done through do it script</a:t>
            </a:r>
          </a:p>
          <a:p>
            <a:pPr marL="214313" indent="-214313">
              <a:buFont typeface="Arial" panose="020B0604020202020204" pitchFamily="34" charset="0"/>
              <a:buChar char="•"/>
            </a:pPr>
            <a:r>
              <a:rPr lang="en-US" sz="1050" dirty="0"/>
              <a:t>Pass Environment</a:t>
            </a:r>
          </a:p>
          <a:p>
            <a:pPr marL="214313" indent="-214313">
              <a:buFont typeface="Arial" panose="020B0604020202020204" pitchFamily="34" charset="0"/>
              <a:buChar char="•"/>
            </a:pPr>
            <a:r>
              <a:rPr lang="en-US" sz="1050" dirty="0"/>
              <a:t>SSH</a:t>
            </a:r>
          </a:p>
        </p:txBody>
      </p:sp>
    </p:spTree>
    <p:extLst>
      <p:ext uri="{BB962C8B-B14F-4D97-AF65-F5344CB8AC3E}">
        <p14:creationId xmlns:p14="http://schemas.microsoft.com/office/powerpoint/2010/main" val="32062614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707032" y="1678279"/>
            <a:ext cx="5951069" cy="3681768"/>
          </a:xfrm>
        </p:spPr>
        <p:txBody>
          <a:bodyPr/>
          <a:lstStyle/>
          <a:p>
            <a:pPr marL="214313" indent="-214313">
              <a:buFont typeface="Arial" panose="020B0604020202020204" pitchFamily="34" charset="0"/>
              <a:buChar char="•"/>
            </a:pPr>
            <a:r>
              <a:rPr lang="en-US" dirty="0" smtClean="0"/>
              <a:t>Jenkins is used for deployment</a:t>
            </a:r>
          </a:p>
          <a:p>
            <a:pPr marL="214313" indent="-214313">
              <a:buFont typeface="Arial" panose="020B0604020202020204" pitchFamily="34" charset="0"/>
              <a:buChar char="•"/>
            </a:pPr>
            <a:r>
              <a:rPr lang="en-US" dirty="0" smtClean="0"/>
              <a:t>Totally 2 Jenkin servers are there</a:t>
            </a:r>
          </a:p>
          <a:p>
            <a:pPr marL="214313" indent="-214313">
              <a:buFont typeface="Arial" panose="020B0604020202020204" pitchFamily="34" charset="0"/>
              <a:buChar char="•"/>
            </a:pPr>
            <a:r>
              <a:rPr lang="en-US" dirty="0" smtClean="0"/>
              <a:t>Slave is used predominantly for the build and deployment process</a:t>
            </a:r>
          </a:p>
          <a:p>
            <a:pPr marL="214313" indent="-214313">
              <a:buFont typeface="Arial" panose="020B0604020202020204" pitchFamily="34" charset="0"/>
              <a:buChar char="•"/>
            </a:pPr>
            <a:r>
              <a:rPr lang="en-US" dirty="0" smtClean="0"/>
              <a:t>Master server is used for supporting legacy systems</a:t>
            </a:r>
          </a:p>
          <a:p>
            <a:pPr marL="214313" indent="-214313">
              <a:buFont typeface="Arial" panose="020B0604020202020204" pitchFamily="34" charset="0"/>
              <a:buChar char="•"/>
            </a:pPr>
            <a:r>
              <a:rPr lang="en-US" dirty="0" smtClean="0"/>
              <a:t>The time taken for completing Jenkins jobs differ based on the custom code deployed and servers in the environment</a:t>
            </a:r>
          </a:p>
          <a:p>
            <a:pPr marL="214313" indent="-214313">
              <a:buFont typeface="Arial" panose="020B0604020202020204" pitchFamily="34" charset="0"/>
              <a:buChar char="•"/>
            </a:pPr>
            <a:r>
              <a:rPr lang="en-US" dirty="0" smtClean="0"/>
              <a:t>Following Jobs are involved in </a:t>
            </a:r>
            <a:r>
              <a:rPr lang="en-US" dirty="0"/>
              <a:t>build and deployment </a:t>
            </a:r>
            <a:r>
              <a:rPr lang="en-US" dirty="0" smtClean="0"/>
              <a:t>process</a:t>
            </a:r>
          </a:p>
          <a:p>
            <a:pPr marL="642938" lvl="1"/>
            <a:r>
              <a:rPr lang="en-US" sz="1600" dirty="0"/>
              <a:t>Build Job</a:t>
            </a:r>
          </a:p>
          <a:p>
            <a:pPr marL="642938" lvl="1"/>
            <a:r>
              <a:rPr lang="en-US" sz="1600" dirty="0"/>
              <a:t>Escenic Staging</a:t>
            </a:r>
          </a:p>
          <a:p>
            <a:pPr marL="642938" lvl="1"/>
            <a:r>
              <a:rPr lang="en-US" sz="1600" dirty="0"/>
              <a:t>Triggering Puppet</a:t>
            </a:r>
          </a:p>
          <a:p>
            <a:pPr marL="642938" lvl="1"/>
            <a:endParaRPr lang="en-US" dirty="0"/>
          </a:p>
          <a:p>
            <a:pPr marL="428625" lvl="1" indent="0">
              <a:buNone/>
            </a:pPr>
            <a:endParaRPr lang="en-US" dirty="0" smtClean="0"/>
          </a:p>
          <a:p>
            <a:pPr marL="771525" lvl="2" indent="0">
              <a:buNone/>
            </a:pPr>
            <a:endParaRPr lang="en-US" dirty="0" smtClean="0"/>
          </a:p>
          <a:p>
            <a:pPr marL="214313" indent="-214313">
              <a:buFont typeface="Arial" panose="020B0604020202020204" pitchFamily="34" charset="0"/>
              <a:buChar char="•"/>
            </a:pPr>
            <a:endParaRPr lang="en-US" dirty="0"/>
          </a:p>
        </p:txBody>
      </p:sp>
      <p:sp>
        <p:nvSpPr>
          <p:cNvPr id="4" name="Title 1"/>
          <p:cNvSpPr>
            <a:spLocks noGrp="1"/>
          </p:cNvSpPr>
          <p:nvPr>
            <p:ph type="title"/>
          </p:nvPr>
        </p:nvSpPr>
        <p:spPr>
          <a:xfrm>
            <a:off x="457200" y="109154"/>
            <a:ext cx="8229600" cy="553998"/>
          </a:xfrm>
        </p:spPr>
        <p:txBody>
          <a:bodyPr/>
          <a:lstStyle/>
          <a:p>
            <a:r>
              <a:rPr lang="en-US" dirty="0" smtClean="0"/>
              <a:t>Build </a:t>
            </a:r>
            <a:r>
              <a:rPr lang="en-US" smtClean="0"/>
              <a:t>and Deployment Flow</a:t>
            </a:r>
            <a:endParaRPr lang="en-US" dirty="0"/>
          </a:p>
        </p:txBody>
      </p:sp>
    </p:spTree>
    <p:extLst>
      <p:ext uri="{BB962C8B-B14F-4D97-AF65-F5344CB8AC3E}">
        <p14:creationId xmlns:p14="http://schemas.microsoft.com/office/powerpoint/2010/main" val="321572607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707032" y="1678279"/>
            <a:ext cx="5951069" cy="3681768"/>
          </a:xfrm>
        </p:spPr>
        <p:txBody>
          <a:bodyPr/>
          <a:lstStyle/>
          <a:p>
            <a:pPr marL="214313" indent="-214313">
              <a:buFont typeface="Arial" panose="020B0604020202020204" pitchFamily="34" charset="0"/>
              <a:buChar char="•"/>
            </a:pPr>
            <a:r>
              <a:rPr lang="en-US" dirty="0" smtClean="0">
                <a:latin typeface="Calibri" panose="020F0502020204030204" pitchFamily="34" charset="0"/>
              </a:rPr>
              <a:t>Jenkins </a:t>
            </a:r>
            <a:r>
              <a:rPr lang="en-US" b="1" dirty="0" smtClean="0">
                <a:latin typeface="Calibri" panose="020F0502020204030204" pitchFamily="34" charset="0"/>
              </a:rPr>
              <a:t>Escenic Staging </a:t>
            </a:r>
            <a:r>
              <a:rPr lang="en-US" dirty="0">
                <a:latin typeface="Calibri" panose="020F0502020204030204" pitchFamily="34" charset="0"/>
              </a:rPr>
              <a:t> </a:t>
            </a:r>
            <a:r>
              <a:rPr lang="en-US" dirty="0" smtClean="0">
                <a:latin typeface="Calibri" panose="020F0502020204030204" pitchFamily="34" charset="0"/>
              </a:rPr>
              <a:t>copies EAR file to staging Latest WAR file is shared to Assembly Tool of Escenic</a:t>
            </a:r>
          </a:p>
          <a:p>
            <a:pPr marL="214313" indent="-214313">
              <a:buFont typeface="Arial" panose="020B0604020202020204" pitchFamily="34" charset="0"/>
              <a:buChar char="•"/>
            </a:pPr>
            <a:r>
              <a:rPr lang="en-US" dirty="0" smtClean="0">
                <a:latin typeface="Calibri" panose="020F0502020204030204" pitchFamily="34" charset="0"/>
              </a:rPr>
              <a:t>Triggering Puppet Job do the deployment by triggering puppet code</a:t>
            </a:r>
          </a:p>
          <a:p>
            <a:pPr marL="214313" indent="-214313">
              <a:buFont typeface="Arial" panose="020B0604020202020204" pitchFamily="34" charset="0"/>
              <a:buChar char="•"/>
            </a:pPr>
            <a:r>
              <a:rPr lang="en-US" dirty="0" smtClean="0">
                <a:latin typeface="Calibri" panose="020F0502020204030204" pitchFamily="34" charset="0"/>
              </a:rPr>
              <a:t>Deployment involves the following </a:t>
            </a:r>
          </a:p>
          <a:p>
            <a:pPr marL="642938" lvl="1"/>
            <a:r>
              <a:rPr lang="en-US" dirty="0" smtClean="0">
                <a:latin typeface="Calibri" panose="020F0502020204030204" pitchFamily="34" charset="0"/>
              </a:rPr>
              <a:t>Done through DOIT script</a:t>
            </a:r>
          </a:p>
          <a:p>
            <a:pPr marL="642938" lvl="1"/>
            <a:r>
              <a:rPr lang="en-US" dirty="0" smtClean="0">
                <a:latin typeface="Calibri" panose="020F0502020204030204" pitchFamily="34" charset="0"/>
              </a:rPr>
              <a:t>Pass Environment</a:t>
            </a:r>
          </a:p>
          <a:p>
            <a:pPr marL="642938" lvl="1"/>
            <a:r>
              <a:rPr lang="en-US" dirty="0" smtClean="0">
                <a:latin typeface="Calibri" panose="020F0502020204030204" pitchFamily="34" charset="0"/>
              </a:rPr>
              <a:t>SSH every Host</a:t>
            </a:r>
          </a:p>
          <a:p>
            <a:pPr marL="642938" lvl="1"/>
            <a:r>
              <a:rPr lang="en-US" dirty="0" smtClean="0">
                <a:latin typeface="Calibri" panose="020F0502020204030204" pitchFamily="34" charset="0"/>
              </a:rPr>
              <a:t>Puppet Daemon deploys the EAR file to the Host</a:t>
            </a:r>
          </a:p>
          <a:p>
            <a:pPr marL="0" indent="0">
              <a:buNone/>
            </a:pPr>
            <a:endParaRPr lang="en-US" dirty="0" smtClean="0"/>
          </a:p>
          <a:p>
            <a:pPr marL="428625" lvl="1" indent="0">
              <a:buNone/>
            </a:pPr>
            <a:endParaRPr lang="en-US" dirty="0"/>
          </a:p>
          <a:p>
            <a:pPr marL="428625" lvl="1" indent="0">
              <a:buNone/>
            </a:pPr>
            <a:endParaRPr lang="en-US" dirty="0" smtClean="0"/>
          </a:p>
          <a:p>
            <a:pPr marL="771525" lvl="2" indent="0">
              <a:buNone/>
            </a:pPr>
            <a:endParaRPr lang="en-US" dirty="0" smtClean="0"/>
          </a:p>
          <a:p>
            <a:pPr marL="214313" indent="-214313">
              <a:buFont typeface="Arial" panose="020B0604020202020204" pitchFamily="34" charset="0"/>
              <a:buChar char="•"/>
            </a:pPr>
            <a:endParaRPr lang="en-US" dirty="0"/>
          </a:p>
        </p:txBody>
      </p:sp>
      <p:sp>
        <p:nvSpPr>
          <p:cNvPr id="4" name="Title 1"/>
          <p:cNvSpPr>
            <a:spLocks noGrp="1"/>
          </p:cNvSpPr>
          <p:nvPr>
            <p:ph type="title"/>
          </p:nvPr>
        </p:nvSpPr>
        <p:spPr>
          <a:xfrm>
            <a:off x="457200" y="109154"/>
            <a:ext cx="8229600" cy="553998"/>
          </a:xfrm>
        </p:spPr>
        <p:txBody>
          <a:bodyPr/>
          <a:lstStyle/>
          <a:p>
            <a:r>
              <a:rPr lang="en-US" dirty="0" smtClean="0"/>
              <a:t>Build </a:t>
            </a:r>
            <a:r>
              <a:rPr lang="en-US" smtClean="0"/>
              <a:t>and Deployment Flow</a:t>
            </a:r>
            <a:endParaRPr lang="en-US" dirty="0"/>
          </a:p>
        </p:txBody>
      </p:sp>
    </p:spTree>
    <p:extLst>
      <p:ext uri="{BB962C8B-B14F-4D97-AF65-F5344CB8AC3E}">
        <p14:creationId xmlns:p14="http://schemas.microsoft.com/office/powerpoint/2010/main" val="128612077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000" dirty="0" smtClean="0"/>
              <a:t>3</a:t>
            </a:r>
            <a:r>
              <a:rPr lang="en-US" sz="2000" baseline="30000" dirty="0" smtClean="0"/>
              <a:t>rd</a:t>
            </a:r>
            <a:r>
              <a:rPr lang="en-US" sz="2000" dirty="0" smtClean="0"/>
              <a:t> Party Integration – Top Homes / Top Jobs / Weather / Press+ / </a:t>
            </a:r>
            <a:r>
              <a:rPr lang="en-US" sz="2000" dirty="0" err="1" smtClean="0"/>
              <a:t>Synchronex</a:t>
            </a:r>
            <a:endParaRPr lang="en-US" sz="2000" dirty="0"/>
          </a:p>
        </p:txBody>
      </p:sp>
    </p:spTree>
    <p:extLst>
      <p:ext uri="{BB962C8B-B14F-4D97-AF65-F5344CB8AC3E}">
        <p14:creationId xmlns:p14="http://schemas.microsoft.com/office/powerpoint/2010/main" val="183343873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11"/>
          </p:nvPr>
        </p:nvSpPr>
        <p:spPr>
          <a:xfrm>
            <a:off x="752041" y="1010998"/>
            <a:ext cx="8391959" cy="5969357"/>
          </a:xfrm>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p:txBody>
      </p:sp>
      <p:sp>
        <p:nvSpPr>
          <p:cNvPr id="2" name="Rectangle 1"/>
          <p:cNvSpPr/>
          <p:nvPr/>
        </p:nvSpPr>
        <p:spPr>
          <a:xfrm>
            <a:off x="373487" y="1010998"/>
            <a:ext cx="8319752" cy="3631763"/>
          </a:xfrm>
          <a:prstGeom prst="rect">
            <a:avLst/>
          </a:prstGeom>
        </p:spPr>
        <p:txBody>
          <a:bodyPr wrap="square">
            <a:spAutoFit/>
          </a:bodyPr>
          <a:lstStyle/>
          <a:p>
            <a:pPr marL="285750" indent="-285750">
              <a:buFont typeface="Arial" panose="020B0604020202020204" pitchFamily="34" charset="0"/>
              <a:buChar char="•"/>
            </a:pPr>
            <a:endParaRPr lang="en-US" sz="1600" dirty="0" smtClean="0">
              <a:latin typeface="Calibri" panose="020F0502020204030204" pitchFamily="34" charset="0"/>
            </a:endParaRPr>
          </a:p>
          <a:p>
            <a:pPr marL="285750" indent="-285750">
              <a:buFont typeface="Arial" panose="020B0604020202020204" pitchFamily="34" charset="0"/>
              <a:buChar char="•"/>
            </a:pPr>
            <a:endParaRPr lang="en-US" sz="1600" dirty="0">
              <a:latin typeface="Calibri" panose="020F0502020204030204" pitchFamily="34" charset="0"/>
            </a:endParaRPr>
          </a:p>
          <a:p>
            <a:pPr marL="285750" indent="-285750">
              <a:buFont typeface="Arial" panose="020B0604020202020204" pitchFamily="34" charset="0"/>
              <a:buChar char="•"/>
            </a:pPr>
            <a:r>
              <a:rPr lang="en-US" dirty="0" smtClean="0">
                <a:latin typeface="Calibri" panose="020F0502020204030204" pitchFamily="34" charset="0"/>
              </a:rPr>
              <a:t>External third party vendor</a:t>
            </a:r>
          </a:p>
          <a:p>
            <a:pPr marL="285750" indent="-285750">
              <a:buFont typeface="Arial" panose="020B0604020202020204" pitchFamily="34" charset="0"/>
              <a:buChar char="•"/>
            </a:pPr>
            <a:r>
              <a:rPr lang="en-US" dirty="0" smtClean="0">
                <a:latin typeface="Calibri" panose="020F0502020204030204" pitchFamily="34" charset="0"/>
              </a:rPr>
              <a:t>Calls Ruby on Rails Service to get the content (service makes a REST call to retrieve content from vendor DB).</a:t>
            </a:r>
          </a:p>
          <a:p>
            <a:pPr marL="285750" indent="-285750">
              <a:buFont typeface="Arial" panose="020B0604020202020204" pitchFamily="34" charset="0"/>
              <a:buChar char="•"/>
            </a:pPr>
            <a:r>
              <a:rPr lang="en-US" dirty="0" smtClean="0">
                <a:latin typeface="Calibri" panose="020F0502020204030204" pitchFamily="34" charset="0"/>
              </a:rPr>
              <a:t>Looks for the feature file for publication </a:t>
            </a:r>
          </a:p>
          <a:p>
            <a:pPr marL="285750" indent="-285750">
              <a:buFont typeface="Arial" panose="020B0604020202020204" pitchFamily="34" charset="0"/>
              <a:buChar char="•"/>
            </a:pPr>
            <a:r>
              <a:rPr lang="en-US" dirty="0" smtClean="0">
                <a:latin typeface="Calibri" panose="020F0502020204030204" pitchFamily="34" charset="0"/>
              </a:rPr>
              <a:t>Create a view and places the widget</a:t>
            </a:r>
          </a:p>
          <a:p>
            <a:pPr marL="285750" indent="-285750">
              <a:buFont typeface="Arial" panose="020B0604020202020204" pitchFamily="34" charset="0"/>
              <a:buChar char="•"/>
            </a:pPr>
            <a:r>
              <a:rPr lang="en-US" dirty="0" smtClean="0">
                <a:latin typeface="Calibri" panose="020F0502020204030204" pitchFamily="34" charset="0"/>
              </a:rPr>
              <a:t>Push the </a:t>
            </a:r>
            <a:r>
              <a:rPr lang="en-US" dirty="0">
                <a:latin typeface="Calibri" panose="020F0502020204030204" pitchFamily="34" charset="0"/>
              </a:rPr>
              <a:t>content from the service </a:t>
            </a:r>
            <a:r>
              <a:rPr lang="en-US" dirty="0" smtClean="0">
                <a:latin typeface="Calibri" panose="020F0502020204030204" pitchFamily="34" charset="0"/>
              </a:rPr>
              <a:t> to a view file</a:t>
            </a:r>
          </a:p>
          <a:p>
            <a:pPr marL="285750" indent="-285750">
              <a:buFont typeface="Arial" panose="020B0604020202020204" pitchFamily="34" charset="0"/>
              <a:buChar char="•"/>
            </a:pPr>
            <a:r>
              <a:rPr lang="en-US" dirty="0" smtClean="0">
                <a:latin typeface="Calibri" panose="020F0502020204030204" pitchFamily="34" charset="0"/>
              </a:rPr>
              <a:t>For search functionality in Top Jobs / Top Homes the search keywords are passed as query parameters to the vendor site (for Jobs – Career Jobs, for Homes – Home Finder).</a:t>
            </a:r>
          </a:p>
          <a:p>
            <a:pPr marL="285750" indent="-285750">
              <a:buFont typeface="Arial" panose="020B0604020202020204" pitchFamily="34" charset="0"/>
              <a:buChar char="•"/>
            </a:pPr>
            <a:r>
              <a:rPr lang="en-US" dirty="0" smtClean="0">
                <a:latin typeface="Calibri" panose="020F0502020204030204" pitchFamily="34" charset="0"/>
              </a:rPr>
              <a:t>Content related to market for Top Jobs and Top Homes are maintained by the concerned third party </a:t>
            </a:r>
            <a:r>
              <a:rPr lang="en-US" dirty="0">
                <a:latin typeface="Calibri" panose="020F0502020204030204" pitchFamily="34" charset="0"/>
              </a:rPr>
              <a:t>vendors (for Jobs – </a:t>
            </a:r>
            <a:r>
              <a:rPr lang="en-US" dirty="0" smtClean="0">
                <a:latin typeface="Calibri" panose="020F0502020204030204" pitchFamily="34" charset="0"/>
              </a:rPr>
              <a:t>Career Jobs</a:t>
            </a:r>
            <a:r>
              <a:rPr lang="en-US" dirty="0">
                <a:latin typeface="Calibri" panose="020F0502020204030204" pitchFamily="34" charset="0"/>
              </a:rPr>
              <a:t>, for Homes – </a:t>
            </a:r>
            <a:r>
              <a:rPr lang="en-US" dirty="0" smtClean="0">
                <a:latin typeface="Calibri" panose="020F0502020204030204" pitchFamily="34" charset="0"/>
              </a:rPr>
              <a:t>Home Finder).</a:t>
            </a:r>
          </a:p>
        </p:txBody>
      </p:sp>
      <p:sp>
        <p:nvSpPr>
          <p:cNvPr id="3" name="Rectangle 2"/>
          <p:cNvSpPr/>
          <p:nvPr/>
        </p:nvSpPr>
        <p:spPr>
          <a:xfrm>
            <a:off x="752041" y="242105"/>
            <a:ext cx="7941198" cy="461665"/>
          </a:xfrm>
          <a:prstGeom prst="rect">
            <a:avLst/>
          </a:prstGeom>
        </p:spPr>
        <p:txBody>
          <a:bodyPr wrap="square">
            <a:spAutoFit/>
          </a:bodyPr>
          <a:lstStyle/>
          <a:p>
            <a:pPr algn="ctr"/>
            <a:r>
              <a:rPr lang="en-US" sz="2400" b="1" dirty="0" smtClean="0">
                <a:solidFill>
                  <a:schemeClr val="accent4">
                    <a:lumMod val="50000"/>
                  </a:schemeClr>
                </a:solidFill>
              </a:rPr>
              <a:t>External DB </a:t>
            </a:r>
            <a:r>
              <a:rPr lang="en-US" sz="2400" b="1" dirty="0">
                <a:solidFill>
                  <a:schemeClr val="accent4">
                    <a:lumMod val="50000"/>
                  </a:schemeClr>
                </a:solidFill>
              </a:rPr>
              <a:t>- </a:t>
            </a:r>
            <a:r>
              <a:rPr lang="en-US" sz="2400" b="1" dirty="0" smtClean="0">
                <a:solidFill>
                  <a:schemeClr val="accent4">
                    <a:lumMod val="50000"/>
                  </a:schemeClr>
                </a:solidFill>
              </a:rPr>
              <a:t>Top Jobs/Top Homes</a:t>
            </a:r>
            <a:endParaRPr lang="en-US" sz="2400" b="1" dirty="0">
              <a:solidFill>
                <a:schemeClr val="accent4">
                  <a:lumMod val="50000"/>
                </a:schemeClr>
              </a:solidFill>
            </a:endParaRPr>
          </a:p>
        </p:txBody>
      </p:sp>
    </p:spTree>
    <p:extLst>
      <p:ext uri="{BB962C8B-B14F-4D97-AF65-F5344CB8AC3E}">
        <p14:creationId xmlns:p14="http://schemas.microsoft.com/office/powerpoint/2010/main" val="7102805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dirty="0" smtClean="0"/>
              <a:t>Content Creation</a:t>
            </a:r>
            <a:endParaRPr lang="en-US" sz="3200" dirty="0"/>
          </a:p>
        </p:txBody>
      </p:sp>
    </p:spTree>
    <p:extLst>
      <p:ext uri="{BB962C8B-B14F-4D97-AF65-F5344CB8AC3E}">
        <p14:creationId xmlns:p14="http://schemas.microsoft.com/office/powerpoint/2010/main" val="318537324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11"/>
          </p:nvPr>
        </p:nvSpPr>
        <p:spPr>
          <a:xfrm>
            <a:off x="752041" y="888642"/>
            <a:ext cx="8391959" cy="5969357"/>
          </a:xfrm>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p:txBody>
      </p:sp>
      <p:sp>
        <p:nvSpPr>
          <p:cNvPr id="3" name="Rectangle 2"/>
          <p:cNvSpPr/>
          <p:nvPr/>
        </p:nvSpPr>
        <p:spPr>
          <a:xfrm>
            <a:off x="752041" y="242105"/>
            <a:ext cx="6239815" cy="461665"/>
          </a:xfrm>
          <a:prstGeom prst="rect">
            <a:avLst/>
          </a:prstGeom>
        </p:spPr>
        <p:txBody>
          <a:bodyPr wrap="square">
            <a:spAutoFit/>
          </a:bodyPr>
          <a:lstStyle/>
          <a:p>
            <a:pPr algn="ctr"/>
            <a:r>
              <a:rPr lang="en-US" sz="2400" b="1" dirty="0">
                <a:solidFill>
                  <a:schemeClr val="accent4">
                    <a:lumMod val="50000"/>
                  </a:schemeClr>
                </a:solidFill>
              </a:rPr>
              <a:t>External DB - Top </a:t>
            </a:r>
            <a:r>
              <a:rPr lang="en-US" sz="2400" b="1" dirty="0" smtClean="0">
                <a:solidFill>
                  <a:schemeClr val="accent4">
                    <a:lumMod val="50000"/>
                  </a:schemeClr>
                </a:solidFill>
              </a:rPr>
              <a:t>Homes</a:t>
            </a:r>
            <a:endParaRPr lang="en-US" sz="2400" b="1" dirty="0">
              <a:solidFill>
                <a:schemeClr val="accent4">
                  <a:lumMod val="50000"/>
                </a:schemeClr>
              </a:solidFill>
            </a:endParaRPr>
          </a:p>
        </p:txBody>
      </p:sp>
      <p:pic>
        <p:nvPicPr>
          <p:cNvPr id="6" name="Picture 5"/>
          <p:cNvPicPr/>
          <p:nvPr/>
        </p:nvPicPr>
        <p:blipFill>
          <a:blip r:embed="rId3"/>
          <a:stretch>
            <a:fillRect/>
          </a:stretch>
        </p:blipFill>
        <p:spPr>
          <a:xfrm>
            <a:off x="481587" y="1663592"/>
            <a:ext cx="3807078" cy="3341370"/>
          </a:xfrm>
          <a:prstGeom prst="rect">
            <a:avLst/>
          </a:prstGeom>
        </p:spPr>
      </p:pic>
      <p:pic>
        <p:nvPicPr>
          <p:cNvPr id="7" name="Picture 6"/>
          <p:cNvPicPr/>
          <p:nvPr/>
        </p:nvPicPr>
        <p:blipFill>
          <a:blip r:embed="rId4"/>
          <a:stretch>
            <a:fillRect/>
          </a:stretch>
        </p:blipFill>
        <p:spPr>
          <a:xfrm>
            <a:off x="4829577" y="1663592"/>
            <a:ext cx="4066503" cy="3341370"/>
          </a:xfrm>
          <a:prstGeom prst="rect">
            <a:avLst/>
          </a:prstGeom>
        </p:spPr>
      </p:pic>
    </p:spTree>
    <p:extLst>
      <p:ext uri="{BB962C8B-B14F-4D97-AF65-F5344CB8AC3E}">
        <p14:creationId xmlns:p14="http://schemas.microsoft.com/office/powerpoint/2010/main" val="420832098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36504" y="222646"/>
            <a:ext cx="6239815" cy="400110"/>
          </a:xfrm>
          <a:prstGeom prst="rect">
            <a:avLst/>
          </a:prstGeom>
        </p:spPr>
        <p:txBody>
          <a:bodyPr wrap="square">
            <a:spAutoFit/>
          </a:bodyPr>
          <a:lstStyle/>
          <a:p>
            <a:pPr algn="ctr"/>
            <a:r>
              <a:rPr lang="en-US" sz="2000" b="1" dirty="0" smtClean="0">
                <a:solidFill>
                  <a:schemeClr val="accent4">
                    <a:lumMod val="50000"/>
                  </a:schemeClr>
                </a:solidFill>
              </a:rPr>
              <a:t>THIRD PARTY INTEGRATION</a:t>
            </a:r>
            <a:endParaRPr lang="en-US" sz="2000" b="1" dirty="0">
              <a:solidFill>
                <a:schemeClr val="accent4">
                  <a:lumMod val="50000"/>
                </a:schemeClr>
              </a:solidFill>
            </a:endParaRPr>
          </a:p>
        </p:txBody>
      </p:sp>
      <p:sp>
        <p:nvSpPr>
          <p:cNvPr id="5" name="TextBox 4"/>
          <p:cNvSpPr txBox="1"/>
          <p:nvPr/>
        </p:nvSpPr>
        <p:spPr>
          <a:xfrm>
            <a:off x="322118" y="987136"/>
            <a:ext cx="8468591" cy="2308324"/>
          </a:xfrm>
          <a:prstGeom prst="rect">
            <a:avLst/>
          </a:prstGeom>
          <a:noFill/>
        </p:spPr>
        <p:txBody>
          <a:bodyPr wrap="square" rtlCol="0">
            <a:spAutoFit/>
          </a:bodyPr>
          <a:lstStyle/>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latin typeface="Calibri" panose="020F0502020204030204" pitchFamily="34" charset="0"/>
              </a:rPr>
              <a:t>JSP File is created for every third party.</a:t>
            </a:r>
          </a:p>
          <a:p>
            <a:pPr marL="285750" indent="-285750">
              <a:buFont typeface="Arial" panose="020B0604020202020204" pitchFamily="34" charset="0"/>
              <a:buChar char="•"/>
            </a:pPr>
            <a:endParaRPr lang="en-US" dirty="0" smtClean="0">
              <a:latin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rPr>
              <a:t>JavaScript files are included in the JSP files to fetch the values from the third party (Ex. commentingfacebookScript.jsp, wishabi.jsp)</a:t>
            </a:r>
          </a:p>
          <a:p>
            <a:pPr marL="285750" indent="-285750">
              <a:buFont typeface="Arial" panose="020B0604020202020204" pitchFamily="34" charset="0"/>
              <a:buChar char="•"/>
            </a:pPr>
            <a:endParaRPr lang="en-US" dirty="0" smtClean="0">
              <a:latin typeface="Calibri" panose="020F0502020204030204" pitchFamily="34" charset="0"/>
            </a:endParaRPr>
          </a:p>
          <a:p>
            <a:pPr marL="285750" indent="-285750">
              <a:buFont typeface="Arial" panose="020B0604020202020204" pitchFamily="34" charset="0"/>
              <a:buChar char="•"/>
            </a:pPr>
            <a:r>
              <a:rPr lang="en-US" dirty="0" smtClean="0">
                <a:latin typeface="Calibri" panose="020F0502020204030204" pitchFamily="34" charset="0"/>
              </a:rPr>
              <a:t>The JSP files are mapped with the Code Widget in the Path field</a:t>
            </a:r>
          </a:p>
          <a:p>
            <a:endParaRPr lang="en-US" dirty="0">
              <a:latin typeface="Calibri" panose="020F0502020204030204" pitchFamily="34" charset="0"/>
            </a:endParaRPr>
          </a:p>
        </p:txBody>
      </p:sp>
      <p:pic>
        <p:nvPicPr>
          <p:cNvPr id="8" name="Picture 7"/>
          <p:cNvPicPr/>
          <p:nvPr/>
        </p:nvPicPr>
        <p:blipFill>
          <a:blip r:embed="rId3"/>
          <a:stretch>
            <a:fillRect/>
          </a:stretch>
        </p:blipFill>
        <p:spPr>
          <a:xfrm>
            <a:off x="457388" y="3018461"/>
            <a:ext cx="3709555" cy="3465190"/>
          </a:xfrm>
          <a:prstGeom prst="rect">
            <a:avLst/>
          </a:prstGeom>
        </p:spPr>
      </p:pic>
      <p:pic>
        <p:nvPicPr>
          <p:cNvPr id="9" name="Picture 8"/>
          <p:cNvPicPr/>
          <p:nvPr/>
        </p:nvPicPr>
        <p:blipFill>
          <a:blip r:embed="rId4"/>
          <a:stretch>
            <a:fillRect/>
          </a:stretch>
        </p:blipFill>
        <p:spPr>
          <a:xfrm>
            <a:off x="4542181" y="3018461"/>
            <a:ext cx="3740727" cy="3465190"/>
          </a:xfrm>
          <a:prstGeom prst="rect">
            <a:avLst/>
          </a:prstGeom>
        </p:spPr>
      </p:pic>
      <p:sp>
        <p:nvSpPr>
          <p:cNvPr id="11" name="TextBox 10"/>
          <p:cNvSpPr txBox="1"/>
          <p:nvPr/>
        </p:nvSpPr>
        <p:spPr>
          <a:xfrm>
            <a:off x="4759035" y="5787736"/>
            <a:ext cx="3158836" cy="369332"/>
          </a:xfrm>
          <a:prstGeom prst="rect">
            <a:avLst/>
          </a:prstGeom>
          <a:noFill/>
        </p:spPr>
        <p:txBody>
          <a:bodyPr wrap="square" rtlCol="0">
            <a:spAutoFit/>
          </a:bodyPr>
          <a:lstStyle/>
          <a:p>
            <a:r>
              <a:rPr lang="en-US"/>
              <a:t>ndnPerfectPixel.jsp</a:t>
            </a:r>
            <a:endParaRPr lang="en-US" dirty="0" smtClean="0">
              <a:solidFill>
                <a:schemeClr val="tx1">
                  <a:lumMod val="50000"/>
                  <a:lumOff val="50000"/>
                </a:schemeClr>
              </a:solidFill>
            </a:endParaRPr>
          </a:p>
        </p:txBody>
      </p:sp>
      <p:sp>
        <p:nvSpPr>
          <p:cNvPr id="10" name="Rectangle 9"/>
          <p:cNvSpPr/>
          <p:nvPr/>
        </p:nvSpPr>
        <p:spPr>
          <a:xfrm>
            <a:off x="832626" y="5787736"/>
            <a:ext cx="2959080" cy="369332"/>
          </a:xfrm>
          <a:prstGeom prst="rect">
            <a:avLst/>
          </a:prstGeom>
        </p:spPr>
        <p:txBody>
          <a:bodyPr wrap="none">
            <a:spAutoFit/>
          </a:bodyPr>
          <a:lstStyle/>
          <a:p>
            <a:r>
              <a:rPr lang="en-US" dirty="0"/>
              <a:t>jquery.mastheadWeather.js</a:t>
            </a:r>
          </a:p>
        </p:txBody>
      </p:sp>
    </p:spTree>
    <p:extLst>
      <p:ext uri="{BB962C8B-B14F-4D97-AF65-F5344CB8AC3E}">
        <p14:creationId xmlns:p14="http://schemas.microsoft.com/office/powerpoint/2010/main" val="128078774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000" dirty="0" smtClean="0"/>
              <a:t>Caching – </a:t>
            </a:r>
            <a:r>
              <a:rPr lang="en-US" sz="2000" dirty="0" err="1" smtClean="0"/>
              <a:t>Memcache</a:t>
            </a:r>
            <a:r>
              <a:rPr lang="en-US" sz="2000" dirty="0" smtClean="0"/>
              <a:t> / Akamai / Varnish</a:t>
            </a:r>
            <a:endParaRPr lang="en-US" sz="2000" dirty="0"/>
          </a:p>
        </p:txBody>
      </p:sp>
    </p:spTree>
    <p:extLst>
      <p:ext uri="{BB962C8B-B14F-4D97-AF65-F5344CB8AC3E}">
        <p14:creationId xmlns:p14="http://schemas.microsoft.com/office/powerpoint/2010/main" val="36019768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Memcache</a:t>
            </a:r>
            <a:r>
              <a:rPr lang="en-US" dirty="0" smtClean="0"/>
              <a:t>:</a:t>
            </a:r>
            <a:endParaRPr lang="en-US" dirty="0"/>
          </a:p>
        </p:txBody>
      </p:sp>
      <p:sp>
        <p:nvSpPr>
          <p:cNvPr id="3" name="Content Placeholder 2"/>
          <p:cNvSpPr>
            <a:spLocks noGrp="1"/>
          </p:cNvSpPr>
          <p:nvPr>
            <p:ph idx="1"/>
          </p:nvPr>
        </p:nvSpPr>
        <p:spPr/>
        <p:txBody>
          <a:bodyPr>
            <a:normAutofit/>
          </a:bodyPr>
          <a:lstStyle/>
          <a:p>
            <a:r>
              <a:rPr lang="en-US" sz="1800" dirty="0" smtClean="0">
                <a:latin typeface="Calibri" panose="020F0502020204030204" pitchFamily="34" charset="0"/>
              </a:rPr>
              <a:t>3 </a:t>
            </a:r>
            <a:r>
              <a:rPr lang="en-US" sz="1800" dirty="0" err="1" smtClean="0">
                <a:latin typeface="Calibri" panose="020F0502020204030204" pitchFamily="34" charset="0"/>
              </a:rPr>
              <a:t>memcache</a:t>
            </a:r>
            <a:r>
              <a:rPr lang="en-US" sz="1800" dirty="0" smtClean="0">
                <a:latin typeface="Calibri" panose="020F0502020204030204" pitchFamily="34" charset="0"/>
              </a:rPr>
              <a:t> servers are used </a:t>
            </a:r>
            <a:r>
              <a:rPr lang="en-IN" sz="1800" dirty="0" smtClean="0">
                <a:latin typeface="Calibri" panose="020F0502020204030204" pitchFamily="34" charset="0"/>
              </a:rPr>
              <a:t>(i.e. Primary and 2 secondary servers).</a:t>
            </a:r>
          </a:p>
          <a:p>
            <a:r>
              <a:rPr lang="en-IN" sz="1800" dirty="0">
                <a:latin typeface="Calibri" panose="020F0502020204030204" pitchFamily="34" charset="0"/>
              </a:rPr>
              <a:t>Only primary </a:t>
            </a:r>
            <a:r>
              <a:rPr lang="en-IN" sz="1800" dirty="0" err="1" smtClean="0">
                <a:latin typeface="Calibri" panose="020F0502020204030204" pitchFamily="34" charset="0"/>
              </a:rPr>
              <a:t>memcache</a:t>
            </a:r>
            <a:r>
              <a:rPr lang="en-IN" sz="1800" dirty="0" smtClean="0">
                <a:latin typeface="Calibri" panose="020F0502020204030204" pitchFamily="34" charset="0"/>
              </a:rPr>
              <a:t> server always runs.</a:t>
            </a:r>
          </a:p>
          <a:p>
            <a:r>
              <a:rPr lang="en-US" sz="1800" dirty="0" smtClean="0">
                <a:latin typeface="Calibri" panose="020F0502020204030204" pitchFamily="34" charset="0"/>
              </a:rPr>
              <a:t>Other two </a:t>
            </a:r>
            <a:r>
              <a:rPr lang="en-US" sz="1800" dirty="0" err="1" smtClean="0">
                <a:latin typeface="Calibri" panose="020F0502020204030204" pitchFamily="34" charset="0"/>
              </a:rPr>
              <a:t>memcache</a:t>
            </a:r>
            <a:r>
              <a:rPr lang="en-US" sz="1800" dirty="0" smtClean="0">
                <a:latin typeface="Calibri" panose="020F0502020204030204" pitchFamily="34" charset="0"/>
              </a:rPr>
              <a:t> servers are idle a</a:t>
            </a:r>
            <a:r>
              <a:rPr lang="en-IN" sz="1800" dirty="0" err="1" smtClean="0">
                <a:latin typeface="Calibri" panose="020F0502020204030204" pitchFamily="34" charset="0"/>
              </a:rPr>
              <a:t>nd</a:t>
            </a:r>
            <a:r>
              <a:rPr lang="en-IN" sz="1800" dirty="0" smtClean="0">
                <a:latin typeface="Calibri" panose="020F0502020204030204" pitchFamily="34" charset="0"/>
              </a:rPr>
              <a:t> are </a:t>
            </a:r>
            <a:r>
              <a:rPr lang="en-IN" sz="1800" dirty="0">
                <a:latin typeface="Calibri" panose="020F0502020204030204" pitchFamily="34" charset="0"/>
              </a:rPr>
              <a:t>ready to </a:t>
            </a:r>
            <a:r>
              <a:rPr lang="en-IN" sz="1800" dirty="0" smtClean="0">
                <a:latin typeface="Calibri" panose="020F0502020204030204" pitchFamily="34" charset="0"/>
              </a:rPr>
              <a:t>go</a:t>
            </a:r>
          </a:p>
          <a:p>
            <a:r>
              <a:rPr lang="en-IN" sz="1800" dirty="0" smtClean="0">
                <a:latin typeface="Calibri" panose="020F0502020204030204" pitchFamily="34" charset="0"/>
              </a:rPr>
              <a:t>No replication is happening between the primary and the other servers</a:t>
            </a:r>
          </a:p>
          <a:p>
            <a:r>
              <a:rPr lang="en-IN" sz="1800" dirty="0">
                <a:latin typeface="Calibri" panose="020F0502020204030204" pitchFamily="34" charset="0"/>
              </a:rPr>
              <a:t>If primary goes down, secondary starts and it rebuilt the </a:t>
            </a:r>
            <a:r>
              <a:rPr lang="en-IN" sz="1800" dirty="0" smtClean="0">
                <a:latin typeface="Calibri" panose="020F0502020204030204" pitchFamily="34" charset="0"/>
              </a:rPr>
              <a:t>objects. Rebuild process include – replication of cache from local cache to cluster server as well.</a:t>
            </a:r>
            <a:endParaRPr lang="en-US" sz="1800" dirty="0">
              <a:latin typeface="Calibri" panose="020F0502020204030204" pitchFamily="34" charset="0"/>
            </a:endParaRPr>
          </a:p>
          <a:p>
            <a:r>
              <a:rPr lang="en-IN" sz="1800" dirty="0" smtClean="0">
                <a:latin typeface="Calibri" panose="020F0502020204030204" pitchFamily="34" charset="0"/>
              </a:rPr>
              <a:t>Memcache </a:t>
            </a:r>
            <a:r>
              <a:rPr lang="en-IN" sz="1800" dirty="0">
                <a:latin typeface="Calibri" panose="020F0502020204030204" pitchFamily="34" charset="0"/>
              </a:rPr>
              <a:t>cluster is maintained by </a:t>
            </a:r>
            <a:r>
              <a:rPr lang="en-IN" sz="1800" dirty="0" smtClean="0">
                <a:latin typeface="Calibri" panose="020F0502020204030204" pitchFamily="34" charset="0"/>
              </a:rPr>
              <a:t>operations</a:t>
            </a:r>
            <a:endParaRPr lang="en-US" sz="1800" dirty="0">
              <a:latin typeface="Calibri" panose="020F0502020204030204" pitchFamily="34" charset="0"/>
            </a:endParaRPr>
          </a:p>
          <a:p>
            <a:r>
              <a:rPr lang="en-IN" sz="1800" dirty="0" err="1" smtClean="0">
                <a:latin typeface="Calibri" panose="020F0502020204030204" pitchFamily="34" charset="0"/>
              </a:rPr>
              <a:t>Escenic</a:t>
            </a:r>
            <a:r>
              <a:rPr lang="en-IN" sz="1800" dirty="0" smtClean="0">
                <a:latin typeface="Calibri" panose="020F0502020204030204" pitchFamily="34" charset="0"/>
              </a:rPr>
              <a:t> </a:t>
            </a:r>
            <a:r>
              <a:rPr lang="en-IN" sz="1800" dirty="0">
                <a:latin typeface="Calibri" panose="020F0502020204030204" pitchFamily="34" charset="0"/>
              </a:rPr>
              <a:t>internally </a:t>
            </a:r>
            <a:r>
              <a:rPr lang="en-IN" sz="1800" dirty="0" smtClean="0">
                <a:latin typeface="Calibri" panose="020F0502020204030204" pitchFamily="34" charset="0"/>
              </a:rPr>
              <a:t>knows </a:t>
            </a:r>
            <a:r>
              <a:rPr lang="en-IN" sz="1800" dirty="0">
                <a:latin typeface="Calibri" panose="020F0502020204030204" pitchFamily="34" charset="0"/>
              </a:rPr>
              <a:t>when an </a:t>
            </a:r>
            <a:r>
              <a:rPr lang="en-IN" sz="1800" dirty="0" smtClean="0">
                <a:latin typeface="Calibri" panose="020F0502020204030204" pitchFamily="34" charset="0"/>
              </a:rPr>
              <a:t>object </a:t>
            </a:r>
            <a:r>
              <a:rPr lang="en-IN" sz="1800" dirty="0">
                <a:latin typeface="Calibri" panose="020F0502020204030204" pitchFamily="34" charset="0"/>
              </a:rPr>
              <a:t>changes</a:t>
            </a:r>
            <a:r>
              <a:rPr lang="en-IN" sz="1800" dirty="0" smtClean="0">
                <a:latin typeface="Calibri" panose="020F0502020204030204" pitchFamily="34" charset="0"/>
              </a:rPr>
              <a:t>.</a:t>
            </a:r>
            <a:endParaRPr lang="en-US" sz="1800" dirty="0">
              <a:latin typeface="Calibri" panose="020F0502020204030204" pitchFamily="34" charset="0"/>
            </a:endParaRPr>
          </a:p>
          <a:p>
            <a:endParaRPr lang="en-US" sz="1800" dirty="0">
              <a:latin typeface="Calibri" panose="020F0502020204030204" pitchFamily="34" charset="0"/>
            </a:endParaRPr>
          </a:p>
          <a:p>
            <a:endParaRPr lang="en-US" dirty="0"/>
          </a:p>
        </p:txBody>
      </p:sp>
    </p:spTree>
    <p:extLst>
      <p:ext uri="{BB962C8B-B14F-4D97-AF65-F5344CB8AC3E}">
        <p14:creationId xmlns:p14="http://schemas.microsoft.com/office/powerpoint/2010/main" val="24815055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290285" y="3135759"/>
            <a:ext cx="1181100" cy="590550"/>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4" name="Text Box 2"/>
          <p:cNvSpPr txBox="1">
            <a:spLocks noChangeArrowheads="1"/>
          </p:cNvSpPr>
          <p:nvPr/>
        </p:nvSpPr>
        <p:spPr bwMode="auto">
          <a:xfrm>
            <a:off x="480785" y="3322935"/>
            <a:ext cx="8001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Akamai</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14"/>
          <p:cNvSpPr/>
          <p:nvPr/>
        </p:nvSpPr>
        <p:spPr>
          <a:xfrm>
            <a:off x="290285" y="4105096"/>
            <a:ext cx="1181100" cy="590550"/>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6" name="Text Box 4"/>
          <p:cNvSpPr txBox="1">
            <a:spLocks noChangeArrowheads="1"/>
          </p:cNvSpPr>
          <p:nvPr/>
        </p:nvSpPr>
        <p:spPr bwMode="auto">
          <a:xfrm>
            <a:off x="452210" y="4228740"/>
            <a:ext cx="8001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Varnish</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7" name="Rectangle 16"/>
          <p:cNvSpPr/>
          <p:nvPr/>
        </p:nvSpPr>
        <p:spPr>
          <a:xfrm>
            <a:off x="290285" y="5110028"/>
            <a:ext cx="1152525" cy="1371600"/>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 name="Text Box 6"/>
          <p:cNvSpPr txBox="1">
            <a:spLocks noChangeArrowheads="1"/>
          </p:cNvSpPr>
          <p:nvPr/>
        </p:nvSpPr>
        <p:spPr bwMode="auto">
          <a:xfrm>
            <a:off x="452210" y="5376728"/>
            <a:ext cx="85725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Widget Framework</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cxnSp>
        <p:nvCxnSpPr>
          <p:cNvPr id="19" name="Straight Arrow Connector 18"/>
          <p:cNvCxnSpPr/>
          <p:nvPr/>
        </p:nvCxnSpPr>
        <p:spPr>
          <a:xfrm>
            <a:off x="852260" y="3759656"/>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a:off x="871310" y="4702631"/>
            <a:ext cx="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Rectangle 9"/>
          <p:cNvSpPr>
            <a:spLocks noChangeArrowheads="1"/>
          </p:cNvSpPr>
          <p:nvPr/>
        </p:nvSpPr>
        <p:spPr bwMode="auto">
          <a:xfrm>
            <a:off x="0" y="1359859"/>
            <a:ext cx="875211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User </a:t>
            </a:r>
            <a:r>
              <a:rPr lang="en-US" altLang="en-US" dirty="0" smtClean="0">
                <a:latin typeface="Calibri" panose="020F0502020204030204" pitchFamily="34" charset="0"/>
                <a:ea typeface="Calibri" panose="020F0502020204030204" pitchFamily="34" charset="0"/>
                <a:cs typeface="Times New Roman" panose="02020603050405020304" pitchFamily="18" charset="0"/>
              </a:rPr>
              <a:t>access McClatchy site, </a:t>
            </a:r>
            <a:r>
              <a:rPr kumimoji="0" lang="en-US" altLang="en-US"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request checks whether the page exists in Akamai. If the page does not exists in Akamai then the request </a:t>
            </a:r>
            <a:r>
              <a:rPr lang="en-US" altLang="en-US" dirty="0" smtClean="0">
                <a:latin typeface="Calibri" panose="020F0502020204030204" pitchFamily="34" charset="0"/>
                <a:ea typeface="Calibri" panose="020F0502020204030204" pitchFamily="34" charset="0"/>
                <a:cs typeface="Times New Roman" panose="02020603050405020304" pitchFamily="18" charset="0"/>
              </a:rPr>
              <a:t>is send to </a:t>
            </a:r>
            <a:r>
              <a:rPr kumimoji="0" lang="en-US" altLang="en-US"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varnish.</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If page does not exists in Varnish then the request will be send to widget framework </a:t>
            </a:r>
          </a:p>
          <a:p>
            <a:pPr marR="0" lvl="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3200" b="0" i="0" u="none" strike="noStrike" cap="none" normalizeH="0" baseline="0" dirty="0" smtClean="0">
              <a:ln>
                <a:noFill/>
              </a:ln>
              <a:solidFill>
                <a:schemeClr val="tx1"/>
              </a:solidFill>
              <a:effectLst/>
              <a:latin typeface="Arial" panose="020B0604020202020204" pitchFamily="34" charset="0"/>
            </a:endParaRPr>
          </a:p>
        </p:txBody>
      </p:sp>
      <p:sp>
        <p:nvSpPr>
          <p:cNvPr id="26" name="Rectangle 9"/>
          <p:cNvSpPr>
            <a:spLocks noChangeArrowheads="1"/>
          </p:cNvSpPr>
          <p:nvPr/>
        </p:nvSpPr>
        <p:spPr bwMode="auto">
          <a:xfrm>
            <a:off x="2324099" y="2692213"/>
            <a:ext cx="5995308"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a:buFont typeface="Arial" panose="020B0604020202020204" pitchFamily="34" charset="0"/>
              <a:buChar char="•"/>
            </a:pPr>
            <a:r>
              <a:rPr lang="en-IN" dirty="0" smtClean="0">
                <a:latin typeface="Calibri" panose="020F0502020204030204" pitchFamily="34" charset="0"/>
              </a:rPr>
              <a:t>Reverse </a:t>
            </a:r>
            <a:r>
              <a:rPr lang="en-IN" dirty="0">
                <a:latin typeface="Calibri" panose="020F0502020204030204" pitchFamily="34" charset="0"/>
              </a:rPr>
              <a:t>proxy takes care of all web </a:t>
            </a:r>
            <a:r>
              <a:rPr lang="en-IN" dirty="0" smtClean="0">
                <a:latin typeface="Calibri" panose="020F0502020204030204" pitchFamily="34" charset="0"/>
              </a:rPr>
              <a:t>caching.</a:t>
            </a:r>
            <a:endParaRPr lang="en-US" dirty="0">
              <a:latin typeface="Calibri" panose="020F0502020204030204" pitchFamily="34" charset="0"/>
            </a:endParaRPr>
          </a:p>
          <a:p>
            <a:pPr marL="285750" indent="-285750">
              <a:buFont typeface="Arial" panose="020B0604020202020204" pitchFamily="34" charset="0"/>
              <a:buChar char="•"/>
            </a:pPr>
            <a:r>
              <a:rPr lang="en-IN" dirty="0" smtClean="0">
                <a:latin typeface="Calibri" panose="020F0502020204030204" pitchFamily="34" charset="0"/>
              </a:rPr>
              <a:t>Page that is requested is searched in Akamai &amp; Varnish using article-id ( i.e. cache </a:t>
            </a:r>
            <a:r>
              <a:rPr lang="en-IN" dirty="0">
                <a:latin typeface="Calibri" panose="020F0502020204030204" pitchFamily="34" charset="0"/>
              </a:rPr>
              <a:t>key</a:t>
            </a:r>
            <a:r>
              <a:rPr lang="en-IN" dirty="0" smtClean="0">
                <a:latin typeface="Calibri" panose="020F0502020204030204" pitchFamily="34" charset="0"/>
              </a:rPr>
              <a:t>).</a:t>
            </a:r>
            <a:endParaRPr lang="en-US" dirty="0">
              <a:latin typeface="Calibri" panose="020F0502020204030204" pitchFamily="34" charset="0"/>
            </a:endParaRPr>
          </a:p>
          <a:p>
            <a:pPr marL="285750" indent="-285750">
              <a:buFont typeface="Arial" panose="020B0604020202020204" pitchFamily="34" charset="0"/>
              <a:buChar char="•"/>
            </a:pPr>
            <a:r>
              <a:rPr lang="en-IN" dirty="0" smtClean="0">
                <a:latin typeface="Calibri" panose="020F0502020204030204" pitchFamily="34" charset="0"/>
              </a:rPr>
              <a:t>Content </a:t>
            </a:r>
            <a:r>
              <a:rPr lang="en-IN" dirty="0">
                <a:latin typeface="Calibri" panose="020F0502020204030204" pitchFamily="34" charset="0"/>
              </a:rPr>
              <a:t>is compressed </a:t>
            </a:r>
            <a:r>
              <a:rPr lang="en-IN" dirty="0" smtClean="0">
                <a:latin typeface="Calibri" panose="020F0502020204030204" pitchFamily="34" charset="0"/>
              </a:rPr>
              <a:t> and stored as key value pair.</a:t>
            </a:r>
          </a:p>
          <a:p>
            <a:pPr marL="285750" indent="-285750">
              <a:buFont typeface="Arial" panose="020B0604020202020204" pitchFamily="34" charset="0"/>
              <a:buChar char="•"/>
            </a:pPr>
            <a:r>
              <a:rPr lang="en-IN" dirty="0" smtClean="0">
                <a:latin typeface="Calibri" panose="020F0502020204030204" pitchFamily="34" charset="0"/>
              </a:rPr>
              <a:t>It is the browser that decompresses the same and renders it to the end user</a:t>
            </a:r>
          </a:p>
          <a:p>
            <a:pPr marL="285750" indent="-285750">
              <a:buFont typeface="Arial" panose="020B0604020202020204" pitchFamily="34" charset="0"/>
              <a:buChar char="•"/>
            </a:pPr>
            <a:r>
              <a:rPr lang="en-IN" dirty="0" smtClean="0">
                <a:latin typeface="Calibri" panose="020F0502020204030204" pitchFamily="34" charset="0"/>
              </a:rPr>
              <a:t>80% of the queries are handled by Akamai and 20% by Varnish.</a:t>
            </a:r>
          </a:p>
          <a:p>
            <a:pPr marL="285750" indent="-285750">
              <a:buFont typeface="Arial" panose="020B0604020202020204" pitchFamily="34" charset="0"/>
              <a:buChar char="•"/>
            </a:pPr>
            <a:r>
              <a:rPr lang="en-IN" dirty="0" smtClean="0">
                <a:latin typeface="Calibri" panose="020F0502020204030204" pitchFamily="34" charset="0"/>
              </a:rPr>
              <a:t>Site is never brought down even during deployment, the requests are handled by both Akamai or Varnish.</a:t>
            </a:r>
          </a:p>
          <a:p>
            <a:pPr marL="285750" indent="-285750">
              <a:buFont typeface="Arial" panose="020B0604020202020204" pitchFamily="34" charset="0"/>
              <a:buChar char="•"/>
            </a:pPr>
            <a:r>
              <a:rPr lang="en-IN" dirty="0" smtClean="0">
                <a:latin typeface="Calibri" panose="020F0502020204030204" pitchFamily="34" charset="0"/>
              </a:rPr>
              <a:t>Akamai is also used as a CDN for content and images</a:t>
            </a:r>
          </a:p>
          <a:p>
            <a:pPr marL="285750" indent="-285750">
              <a:buFont typeface="Arial" panose="020B0604020202020204" pitchFamily="34" charset="0"/>
              <a:buChar char="•"/>
            </a:pPr>
            <a:r>
              <a:rPr lang="en-IN" dirty="0" smtClean="0">
                <a:latin typeface="Calibri" panose="020F0502020204030204" pitchFamily="34" charset="0"/>
              </a:rPr>
              <a:t>Varnish is also used as a LB for WF servers. </a:t>
            </a:r>
            <a:endParaRPr lang="en-US" dirty="0">
              <a:latin typeface="Calibri" panose="020F0502020204030204" pitchFamily="34" charset="0"/>
            </a:endParaRPr>
          </a:p>
        </p:txBody>
      </p:sp>
      <p:sp>
        <p:nvSpPr>
          <p:cNvPr id="28" name="TextBox 27"/>
          <p:cNvSpPr txBox="1"/>
          <p:nvPr/>
        </p:nvSpPr>
        <p:spPr>
          <a:xfrm>
            <a:off x="233136" y="-76030"/>
            <a:ext cx="8518978" cy="523220"/>
          </a:xfrm>
          <a:prstGeom prst="rect">
            <a:avLst/>
          </a:prstGeom>
          <a:noFill/>
        </p:spPr>
        <p:txBody>
          <a:bodyPr wrap="square" rtlCol="0">
            <a:spAutoFit/>
          </a:bodyPr>
          <a:lstStyle/>
          <a:p>
            <a:pPr algn="ctr"/>
            <a:r>
              <a:rPr lang="en-US" sz="2800" b="1" dirty="0" smtClean="0">
                <a:latin typeface="Calibri" panose="020F0502020204030204" pitchFamily="34" charset="0"/>
                <a:cs typeface="Times New Roman" panose="02020603050405020304" pitchFamily="18" charset="0"/>
              </a:rPr>
              <a:t>Akamai &amp; Varnish</a:t>
            </a:r>
          </a:p>
        </p:txBody>
      </p:sp>
    </p:spTree>
    <p:extLst>
      <p:ext uri="{BB962C8B-B14F-4D97-AF65-F5344CB8AC3E}">
        <p14:creationId xmlns:p14="http://schemas.microsoft.com/office/powerpoint/2010/main" val="418291584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000" dirty="0" smtClean="0"/>
              <a:t>Logging, Monitoring and NFRs</a:t>
            </a:r>
            <a:endParaRPr lang="en-US" sz="2000" dirty="0"/>
          </a:p>
        </p:txBody>
      </p:sp>
    </p:spTree>
    <p:extLst>
      <p:ext uri="{BB962C8B-B14F-4D97-AF65-F5344CB8AC3E}">
        <p14:creationId xmlns:p14="http://schemas.microsoft.com/office/powerpoint/2010/main" val="197115838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6098"/>
            <a:ext cx="8229600" cy="400110"/>
          </a:xfrm>
        </p:spPr>
        <p:txBody>
          <a:bodyPr/>
          <a:lstStyle/>
          <a:p>
            <a:pPr algn="ctr"/>
            <a:r>
              <a:rPr lang="en-US" sz="2000" dirty="0" smtClean="0"/>
              <a:t>LOGGING</a:t>
            </a:r>
            <a:endParaRPr lang="en-US" sz="2000" dirty="0"/>
          </a:p>
        </p:txBody>
      </p:sp>
      <p:sp>
        <p:nvSpPr>
          <p:cNvPr id="4" name="Rectangle 1"/>
          <p:cNvSpPr>
            <a:spLocks noGrp="1" noChangeArrowheads="1"/>
          </p:cNvSpPr>
          <p:nvPr>
            <p:ph idx="1"/>
          </p:nvPr>
        </p:nvSpPr>
        <p:spPr bwMode="auto">
          <a:xfrm>
            <a:off x="264727" y="386154"/>
            <a:ext cx="8614545" cy="6832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12" tIns="914112" rIns="914112" bIns="914112" numCol="1" anchor="ctr" anchorCtr="0" compatLnSpc="1">
            <a:prstTxWarp prst="textNoShape">
              <a:avLst/>
            </a:prstTxWarp>
            <a:spAutoFit/>
          </a:bodyPr>
          <a:lstStyle/>
          <a:p>
            <a:pPr defTabSz="914400" eaLnBrk="0" fontAlgn="base" hangingPunct="0">
              <a:spcBef>
                <a:spcPct val="0"/>
              </a:spcBef>
              <a:spcAft>
                <a:spcPct val="0"/>
              </a:spcAft>
              <a:buClrTx/>
            </a:pPr>
            <a:r>
              <a:rPr kumimoji="0" lang="en-US" altLang="en-US" sz="1800" b="0" i="0" u="none" strike="noStrike" cap="none" normalizeH="0" baseline="0" dirty="0" smtClean="0">
                <a:ln>
                  <a:noFill/>
                </a:ln>
                <a:solidFill>
                  <a:srgbClr val="000000"/>
                </a:solidFill>
                <a:effectLst/>
                <a:latin typeface="Calibri" panose="020F0502020204030204" pitchFamily="34" charset="0"/>
                <a:cs typeface="Segoe UI" panose="020B0502040204020203" pitchFamily="34" charset="0"/>
              </a:rPr>
              <a:t>Escenic uses "</a:t>
            </a:r>
            <a:r>
              <a:rPr kumimoji="0" lang="en-US" altLang="en-US" sz="1800" b="1" i="0" u="none" strike="noStrike" cap="none" normalizeH="0" baseline="0" dirty="0" smtClean="0">
                <a:ln>
                  <a:noFill/>
                </a:ln>
                <a:solidFill>
                  <a:srgbClr val="000000"/>
                </a:solidFill>
                <a:effectLst/>
                <a:latin typeface="Calibri" panose="020F0502020204030204" pitchFamily="34" charset="0"/>
                <a:cs typeface="Segoe UI" panose="020B0502040204020203" pitchFamily="34" charset="0"/>
              </a:rPr>
              <a:t>Log4j</a:t>
            </a:r>
            <a:r>
              <a:rPr kumimoji="0" lang="en-US" altLang="en-US" sz="1800" b="0" i="0" u="none" strike="noStrike" cap="none" normalizeH="0" baseline="0" dirty="0" smtClean="0">
                <a:ln>
                  <a:noFill/>
                </a:ln>
                <a:solidFill>
                  <a:srgbClr val="000000"/>
                </a:solidFill>
                <a:effectLst/>
                <a:latin typeface="Calibri" panose="020F0502020204030204" pitchFamily="34" charset="0"/>
                <a:cs typeface="Segoe UI" panose="020B0502040204020203" pitchFamily="34" charset="0"/>
              </a:rPr>
              <a:t>" to handle logging</a:t>
            </a:r>
            <a:endParaRPr lang="en-US" altLang="en-US" sz="1800" dirty="0">
              <a:solidFill>
                <a:schemeClr val="tx1"/>
              </a:solidFill>
              <a:latin typeface="Calibri" panose="020F0502020204030204" pitchFamily="34" charset="0"/>
            </a:endParaRPr>
          </a:p>
          <a:p>
            <a:pPr defTabSz="914400" eaLnBrk="0" fontAlgn="base" hangingPunct="0">
              <a:spcBef>
                <a:spcPct val="0"/>
              </a:spcBef>
              <a:spcAft>
                <a:spcPct val="0"/>
              </a:spcAft>
              <a:buClrTx/>
            </a:pPr>
            <a:r>
              <a:rPr kumimoji="0" lang="en-US" altLang="en-US" sz="1800" b="0" i="0" u="none" strike="noStrike" cap="none" normalizeH="0" baseline="0" dirty="0" smtClean="0">
                <a:ln>
                  <a:noFill/>
                </a:ln>
                <a:solidFill>
                  <a:srgbClr val="000000"/>
                </a:solidFill>
                <a:effectLst/>
                <a:latin typeface="Calibri" panose="020F0502020204030204" pitchFamily="34" charset="0"/>
                <a:cs typeface="Segoe UI" panose="020B0502040204020203" pitchFamily="34" charset="0"/>
              </a:rPr>
              <a:t>General logging level settings are made in "</a:t>
            </a:r>
            <a:r>
              <a:rPr kumimoji="0" lang="en-US" altLang="en-US" sz="1800" b="1" i="0" u="none" strike="noStrike" cap="none" normalizeH="0" baseline="0" dirty="0" err="1" smtClean="0">
                <a:ln>
                  <a:noFill/>
                </a:ln>
                <a:solidFill>
                  <a:srgbClr val="000000"/>
                </a:solidFill>
                <a:effectLst/>
                <a:latin typeface="Calibri" panose="020F0502020204030204" pitchFamily="34" charset="0"/>
                <a:cs typeface="Segoe UI" panose="020B0502040204020203" pitchFamily="34" charset="0"/>
              </a:rPr>
              <a:t>trace.properties</a:t>
            </a:r>
            <a:r>
              <a:rPr kumimoji="0" lang="en-US" altLang="en-US" sz="1800" b="0" i="0" u="none" strike="noStrike" cap="none" normalizeH="0" baseline="0" dirty="0" smtClean="0">
                <a:ln>
                  <a:noFill/>
                </a:ln>
                <a:solidFill>
                  <a:srgbClr val="000000"/>
                </a:solidFill>
                <a:effectLst/>
                <a:latin typeface="Calibri" panose="020F0502020204030204" pitchFamily="34" charset="0"/>
                <a:cs typeface="Segoe UI" panose="020B0502040204020203" pitchFamily="34" charset="0"/>
              </a:rPr>
              <a:t>“</a:t>
            </a:r>
            <a:endParaRPr lang="en-US" altLang="en-US" sz="1800" dirty="0">
              <a:solidFill>
                <a:schemeClr val="tx1"/>
              </a:solidFill>
              <a:latin typeface="Calibri" panose="020F0502020204030204" pitchFamily="34" charset="0"/>
            </a:endParaRPr>
          </a:p>
          <a:p>
            <a:pPr defTabSz="914400" eaLnBrk="0" fontAlgn="base" hangingPunct="0">
              <a:spcBef>
                <a:spcPct val="0"/>
              </a:spcBef>
              <a:spcAft>
                <a:spcPct val="0"/>
              </a:spcAft>
              <a:buClrTx/>
            </a:pPr>
            <a:r>
              <a:rPr kumimoji="0" lang="en-US" altLang="en-US" sz="1800" b="0" i="0" u="none" strike="noStrike" cap="none" normalizeH="0" baseline="0" dirty="0" smtClean="0">
                <a:ln>
                  <a:noFill/>
                </a:ln>
                <a:solidFill>
                  <a:srgbClr val="000000"/>
                </a:solidFill>
                <a:effectLst/>
                <a:latin typeface="Calibri" panose="020F0502020204030204" pitchFamily="34" charset="0"/>
                <a:cs typeface="Segoe UI" panose="020B0502040204020203" pitchFamily="34" charset="0"/>
              </a:rPr>
              <a:t>This file "</a:t>
            </a:r>
            <a:r>
              <a:rPr kumimoji="0" lang="en-US" altLang="en-US" sz="1800" b="1" i="0" u="none" strike="noStrike" cap="none" normalizeH="0" baseline="0" dirty="0" err="1" smtClean="0">
                <a:ln>
                  <a:noFill/>
                </a:ln>
                <a:solidFill>
                  <a:srgbClr val="000000"/>
                </a:solidFill>
                <a:effectLst/>
                <a:latin typeface="Calibri" panose="020F0502020204030204" pitchFamily="34" charset="0"/>
                <a:cs typeface="Segoe UI" panose="020B0502040204020203" pitchFamily="34" charset="0"/>
              </a:rPr>
              <a:t>trace.properties</a:t>
            </a:r>
            <a:r>
              <a:rPr kumimoji="0" lang="en-US" altLang="en-US" sz="1800" b="1" i="0" u="none" strike="noStrike" cap="none" normalizeH="0" baseline="0" dirty="0" smtClean="0">
                <a:ln>
                  <a:noFill/>
                </a:ln>
                <a:solidFill>
                  <a:srgbClr val="000000"/>
                </a:solidFill>
                <a:effectLst/>
                <a:latin typeface="Calibri" panose="020F0502020204030204" pitchFamily="34" charset="0"/>
                <a:cs typeface="Segoe UI" panose="020B0502040204020203" pitchFamily="34" charset="0"/>
              </a:rPr>
              <a:t>-presentation-</a:t>
            </a:r>
            <a:r>
              <a:rPr kumimoji="0" lang="en-US" altLang="en-US" sz="1800" b="1" i="0" u="none" strike="noStrike" cap="none" normalizeH="0" baseline="0" dirty="0" err="1" smtClean="0">
                <a:ln>
                  <a:noFill/>
                </a:ln>
                <a:solidFill>
                  <a:srgbClr val="000000"/>
                </a:solidFill>
                <a:effectLst/>
                <a:latin typeface="Calibri" panose="020F0502020204030204" pitchFamily="34" charset="0"/>
                <a:cs typeface="Segoe UI" panose="020B0502040204020203" pitchFamily="34" charset="0"/>
              </a:rPr>
              <a:t>leader.erb</a:t>
            </a:r>
            <a:r>
              <a:rPr kumimoji="0" lang="en-US" altLang="en-US" sz="1800" b="0" i="0" u="none" strike="noStrike" cap="none" normalizeH="0" baseline="0" dirty="0" smtClean="0">
                <a:ln>
                  <a:noFill/>
                </a:ln>
                <a:solidFill>
                  <a:srgbClr val="000000"/>
                </a:solidFill>
                <a:effectLst/>
                <a:latin typeface="Calibri" panose="020F0502020204030204" pitchFamily="34" charset="0"/>
                <a:cs typeface="Segoe UI" panose="020B0502040204020203" pitchFamily="34" charset="0"/>
              </a:rPr>
              <a:t>" contains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Calibri" panose="020F0502020204030204" pitchFamily="34" charset="0"/>
                <a:cs typeface="Segoe UI" panose="020B0502040204020203" pitchFamily="34" charset="0"/>
              </a:rPr>
              <a:t>    categorized based loggings</a:t>
            </a:r>
            <a:endParaRPr kumimoji="0" lang="en-US" altLang="en-US" sz="1800" b="0" i="0" u="none" strike="noStrike" cap="none" normalizeH="0" baseline="0" dirty="0" smtClean="0">
              <a:ln>
                <a:noFill/>
              </a:ln>
              <a:solidFill>
                <a:schemeClr val="tx1"/>
              </a:solidFill>
              <a:effectLst/>
              <a:latin typeface="Calibri" panose="020F0502020204030204" pitchFamily="34" charset="0"/>
            </a:endParaRPr>
          </a:p>
          <a:p>
            <a:pPr lvl="1" defTabSz="914400" eaLnBrk="0" fontAlgn="base" hangingPunct="0">
              <a:spcBef>
                <a:spcPct val="0"/>
              </a:spcBef>
              <a:spcAft>
                <a:spcPct val="0"/>
              </a:spcAft>
              <a:buClrTx/>
              <a:buFont typeface="Wingdings" panose="05000000000000000000" pitchFamily="2" charset="2"/>
              <a:buChar char="ü"/>
            </a:pPr>
            <a:r>
              <a:rPr kumimoji="0" lang="en-US" altLang="en-US" sz="1800" b="0" i="0" u="none" strike="noStrike" cap="none" normalizeH="0" baseline="0" dirty="0" smtClean="0">
                <a:ln>
                  <a:noFill/>
                </a:ln>
                <a:solidFill>
                  <a:srgbClr val="000000"/>
                </a:solidFill>
                <a:effectLst/>
                <a:latin typeface="Calibri" panose="020F0502020204030204" pitchFamily="34" charset="0"/>
                <a:cs typeface="Segoe UI" panose="020B0502040204020203" pitchFamily="34" charset="0"/>
              </a:rPr>
              <a:t>messages.log</a:t>
            </a:r>
            <a:r>
              <a:rPr kumimoji="0" lang="en-US" altLang="en-US" sz="1800" b="0" i="0" u="none" strike="noStrike" cap="none" normalizeH="0" dirty="0" smtClean="0">
                <a:ln>
                  <a:noFill/>
                </a:ln>
                <a:solidFill>
                  <a:srgbClr val="000000"/>
                </a:solidFill>
                <a:effectLst/>
                <a:latin typeface="Calibri" panose="020F0502020204030204" pitchFamily="34" charset="0"/>
                <a:cs typeface="Segoe UI" panose="020B0502040204020203" pitchFamily="34" charset="0"/>
              </a:rPr>
              <a:t> </a:t>
            </a:r>
            <a:endParaRPr lang="en-US" altLang="en-US" sz="1800" dirty="0">
              <a:solidFill>
                <a:schemeClr val="tx1"/>
              </a:solidFill>
              <a:latin typeface="Calibri" panose="020F0502020204030204" pitchFamily="34" charset="0"/>
            </a:endParaRPr>
          </a:p>
          <a:p>
            <a:pPr lvl="1" defTabSz="914400" eaLnBrk="0" fontAlgn="base" hangingPunct="0">
              <a:spcBef>
                <a:spcPct val="0"/>
              </a:spcBef>
              <a:spcAft>
                <a:spcPct val="0"/>
              </a:spcAft>
              <a:buClrTx/>
              <a:buFont typeface="Wingdings" panose="05000000000000000000" pitchFamily="2" charset="2"/>
              <a:buChar char="ü"/>
            </a:pPr>
            <a:r>
              <a:rPr kumimoji="0" lang="en-US" altLang="en-US" sz="1800" b="0" i="0" u="none" strike="noStrike" cap="none" normalizeH="0" baseline="0" dirty="0" smtClean="0">
                <a:ln>
                  <a:noFill/>
                </a:ln>
                <a:solidFill>
                  <a:srgbClr val="000000"/>
                </a:solidFill>
                <a:effectLst/>
                <a:latin typeface="Calibri" panose="020F0502020204030204" pitchFamily="34" charset="0"/>
                <a:cs typeface="Segoe UI" panose="020B0502040204020203" pitchFamily="34" charset="0"/>
              </a:rPr>
              <a:t>memcached.log  </a:t>
            </a:r>
            <a:endParaRPr lang="en-US" altLang="en-US" sz="1800" dirty="0">
              <a:solidFill>
                <a:schemeClr val="tx1"/>
              </a:solidFill>
              <a:latin typeface="Calibri" panose="020F0502020204030204" pitchFamily="34" charset="0"/>
            </a:endParaRPr>
          </a:p>
          <a:p>
            <a:pPr lvl="1" defTabSz="914400" eaLnBrk="0" fontAlgn="base" hangingPunct="0">
              <a:spcBef>
                <a:spcPct val="0"/>
              </a:spcBef>
              <a:spcAft>
                <a:spcPct val="0"/>
              </a:spcAft>
              <a:buClrTx/>
              <a:buFont typeface="Wingdings" panose="05000000000000000000" pitchFamily="2" charset="2"/>
              <a:buChar char="ü"/>
            </a:pPr>
            <a:r>
              <a:rPr kumimoji="0" lang="en-US" altLang="en-US" sz="1800" b="0" i="0" u="none" strike="noStrike" cap="none" normalizeH="0" baseline="0" dirty="0" smtClean="0">
                <a:ln>
                  <a:noFill/>
                </a:ln>
                <a:solidFill>
                  <a:srgbClr val="000000"/>
                </a:solidFill>
                <a:effectLst/>
                <a:latin typeface="Calibri" panose="020F0502020204030204" pitchFamily="34" charset="0"/>
                <a:cs typeface="Segoe UI" panose="020B0502040204020203" pitchFamily="34" charset="0"/>
              </a:rPr>
              <a:t>misc.log </a:t>
            </a:r>
          </a:p>
          <a:p>
            <a:pPr lvl="1" defTabSz="914400" eaLnBrk="0" fontAlgn="base" hangingPunct="0">
              <a:spcBef>
                <a:spcPct val="0"/>
              </a:spcBef>
              <a:spcAft>
                <a:spcPct val="0"/>
              </a:spcAft>
              <a:buClrTx/>
              <a:buFont typeface="Wingdings" panose="05000000000000000000" pitchFamily="2" charset="2"/>
              <a:buChar char="ü"/>
            </a:pPr>
            <a:r>
              <a:rPr kumimoji="0" lang="en-US" altLang="en-US" sz="1800" b="0" i="0" u="none" strike="noStrike" cap="none" normalizeH="0" baseline="0" dirty="0" smtClean="0">
                <a:ln>
                  <a:noFill/>
                </a:ln>
                <a:solidFill>
                  <a:srgbClr val="000000"/>
                </a:solidFill>
                <a:effectLst/>
                <a:latin typeface="Calibri" panose="020F0502020204030204" pitchFamily="34" charset="0"/>
                <a:cs typeface="Segoe UI" panose="020B0502040204020203" pitchFamily="34" charset="0"/>
              </a:rPr>
              <a:t>search.log </a:t>
            </a:r>
          </a:p>
          <a:p>
            <a:pPr lvl="1" defTabSz="914400" eaLnBrk="0" fontAlgn="base" hangingPunct="0">
              <a:spcBef>
                <a:spcPct val="0"/>
              </a:spcBef>
              <a:spcAft>
                <a:spcPct val="0"/>
              </a:spcAft>
              <a:buClrTx/>
              <a:buFont typeface="Wingdings" panose="05000000000000000000" pitchFamily="2" charset="2"/>
              <a:buChar char="ü"/>
            </a:pPr>
            <a:r>
              <a:rPr kumimoji="0" lang="en-US" altLang="en-US" sz="1800" b="0" i="0" u="none" strike="noStrike" cap="none" normalizeH="0" baseline="0" dirty="0" smtClean="0">
                <a:ln>
                  <a:noFill/>
                </a:ln>
                <a:solidFill>
                  <a:srgbClr val="000000"/>
                </a:solidFill>
                <a:effectLst/>
                <a:latin typeface="Calibri" panose="020F0502020204030204" pitchFamily="34" charset="0"/>
                <a:cs typeface="Segoe UI" panose="020B0502040204020203" pitchFamily="34" charset="0"/>
              </a:rPr>
              <a:t>syndication.log - </a:t>
            </a:r>
            <a:r>
              <a:rPr lang="en-US" altLang="en-US" sz="1800" dirty="0" smtClean="0">
                <a:solidFill>
                  <a:srgbClr val="000000"/>
                </a:solidFill>
                <a:latin typeface="Calibri" panose="020F0502020204030204" pitchFamily="34" charset="0"/>
                <a:cs typeface="Segoe UI" panose="020B0502040204020203" pitchFamily="34" charset="0"/>
              </a:rPr>
              <a:t>import and export servers logs</a:t>
            </a:r>
            <a:endParaRPr kumimoji="0" lang="en-US" altLang="en-US" sz="1800" b="0" i="0" u="none" strike="noStrike" cap="none" normalizeH="0" baseline="0" dirty="0" smtClean="0">
              <a:ln>
                <a:noFill/>
              </a:ln>
              <a:solidFill>
                <a:srgbClr val="000000"/>
              </a:solidFill>
              <a:effectLst/>
              <a:latin typeface="Calibri" panose="020F0502020204030204" pitchFamily="34" charset="0"/>
              <a:cs typeface="Segoe UI" panose="020B0502040204020203" pitchFamily="34" charset="0"/>
            </a:endParaRPr>
          </a:p>
          <a:p>
            <a:pPr lvl="1" defTabSz="914400" eaLnBrk="0" fontAlgn="base" hangingPunct="0">
              <a:spcBef>
                <a:spcPct val="0"/>
              </a:spcBef>
              <a:spcAft>
                <a:spcPct val="0"/>
              </a:spcAft>
              <a:buClrTx/>
              <a:buFont typeface="Wingdings" panose="05000000000000000000" pitchFamily="2" charset="2"/>
              <a:buChar char="ü"/>
            </a:pPr>
            <a:r>
              <a:rPr kumimoji="0" lang="en-US" altLang="en-US" sz="1800" b="0" i="0" u="none" strike="noStrike" cap="none" normalizeH="0" baseline="0" dirty="0" smtClean="0">
                <a:ln>
                  <a:noFill/>
                </a:ln>
                <a:solidFill>
                  <a:srgbClr val="000000"/>
                </a:solidFill>
                <a:effectLst/>
                <a:latin typeface="Calibri" panose="020F0502020204030204" pitchFamily="34" charset="0"/>
                <a:cs typeface="Segoe UI" panose="020B0502040204020203" pitchFamily="34" charset="0"/>
              </a:rPr>
              <a:t>webservice.log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Calibri" panose="020F0502020204030204" pitchFamily="34" charset="0"/>
                <a:cs typeface="Segoe UI" panose="020B0502040204020203" pitchFamily="34" charset="0"/>
              </a:rPr>
              <a:t>            </a:t>
            </a:r>
            <a:endParaRPr lang="en-US" altLang="en-US" sz="1800" dirty="0">
              <a:solidFill>
                <a:schemeClr val="tx1"/>
              </a:solidFill>
              <a:latin typeface="Calibri" panose="020F0502020204030204" pitchFamily="34" charset="0"/>
            </a:endParaRPr>
          </a:p>
          <a:p>
            <a:pPr marL="231775" lvl="1" indent="-231775" defTabSz="914400" eaLnBrk="0" fontAlgn="base" hangingPunct="0">
              <a:spcBef>
                <a:spcPct val="0"/>
              </a:spcBef>
              <a:spcAft>
                <a:spcPct val="0"/>
              </a:spcAft>
              <a:buClrTx/>
            </a:pPr>
            <a:r>
              <a:rPr lang="en-US" altLang="en-US" sz="1800" dirty="0">
                <a:solidFill>
                  <a:srgbClr val="000000"/>
                </a:solidFill>
                <a:latin typeface="Calibri" panose="020F0502020204030204" pitchFamily="34" charset="0"/>
                <a:cs typeface="Segoe UI" panose="020B0502040204020203" pitchFamily="34" charset="0"/>
              </a:rPr>
              <a:t>Logs will be purged </a:t>
            </a:r>
            <a:r>
              <a:rPr lang="en-US" altLang="en-US" sz="1800" b="1" dirty="0">
                <a:solidFill>
                  <a:srgbClr val="000000"/>
                </a:solidFill>
                <a:latin typeface="Calibri" panose="020F0502020204030204" pitchFamily="34" charset="0"/>
                <a:cs typeface="Segoe UI" panose="020B0502040204020203" pitchFamily="34" charset="0"/>
              </a:rPr>
              <a:t>after 90 days</a:t>
            </a:r>
            <a:endParaRPr lang="en-US" altLang="en-US" sz="1800" b="1" dirty="0">
              <a:solidFill>
                <a:schemeClr val="tx1"/>
              </a:solidFill>
              <a:latin typeface="Calibri" panose="020F0502020204030204" pitchFamily="34" charset="0"/>
            </a:endParaRPr>
          </a:p>
          <a:p>
            <a:pPr defTabSz="914400" eaLnBrk="0" fontAlgn="base" hangingPunct="0">
              <a:spcBef>
                <a:spcPct val="0"/>
              </a:spcBef>
              <a:spcAft>
                <a:spcPct val="0"/>
              </a:spcAft>
              <a:buClrTx/>
            </a:pPr>
            <a:r>
              <a:rPr kumimoji="0" lang="en-US" altLang="en-US" sz="1800" b="1" i="0" u="none" strike="noStrike" cap="none" normalizeH="0" baseline="0" dirty="0" err="1" smtClean="0">
                <a:ln>
                  <a:noFill/>
                </a:ln>
                <a:solidFill>
                  <a:srgbClr val="000000"/>
                </a:solidFill>
                <a:effectLst/>
                <a:latin typeface="Calibri" panose="020F0502020204030204" pitchFamily="34" charset="0"/>
                <a:cs typeface="Segoe UI" panose="020B0502040204020203" pitchFamily="34" charset="0"/>
              </a:rPr>
              <a:t>LogStash</a:t>
            </a:r>
            <a:r>
              <a:rPr kumimoji="0" lang="en-US" altLang="en-US" sz="1800" b="0" i="0" u="none" strike="noStrike" cap="none" normalizeH="0" baseline="0" dirty="0" smtClean="0">
                <a:ln>
                  <a:noFill/>
                </a:ln>
                <a:solidFill>
                  <a:srgbClr val="000000"/>
                </a:solidFill>
                <a:effectLst/>
                <a:latin typeface="Calibri" panose="020F0502020204030204" pitchFamily="34" charset="0"/>
                <a:cs typeface="Segoe UI" panose="020B0502040204020203" pitchFamily="34" charset="0"/>
              </a:rPr>
              <a:t> and </a:t>
            </a:r>
            <a:r>
              <a:rPr kumimoji="0" lang="en-US" altLang="en-US" sz="1800" b="1" i="0" u="none" strike="noStrike" cap="none" normalizeH="0" baseline="0" dirty="0" err="1" smtClean="0">
                <a:ln>
                  <a:noFill/>
                </a:ln>
                <a:solidFill>
                  <a:srgbClr val="000000"/>
                </a:solidFill>
                <a:effectLst/>
                <a:latin typeface="Calibri" panose="020F0502020204030204" pitchFamily="34" charset="0"/>
                <a:cs typeface="Segoe UI" panose="020B0502040204020203" pitchFamily="34" charset="0"/>
              </a:rPr>
              <a:t>Kibana</a:t>
            </a:r>
            <a:r>
              <a:rPr kumimoji="0" lang="en-US" altLang="en-US" sz="1800" b="0" i="0" u="none" strike="noStrike" cap="none" normalizeH="0" baseline="0" dirty="0" smtClean="0">
                <a:ln>
                  <a:noFill/>
                </a:ln>
                <a:solidFill>
                  <a:srgbClr val="000000"/>
                </a:solidFill>
                <a:effectLst/>
                <a:latin typeface="Calibri" panose="020F0502020204030204" pitchFamily="34" charset="0"/>
                <a:cs typeface="Segoe UI" panose="020B0502040204020203" pitchFamily="34" charset="0"/>
              </a:rPr>
              <a:t> are also used as</a:t>
            </a:r>
            <a:r>
              <a:rPr kumimoji="0" lang="en-US" altLang="en-US" sz="1800" b="0" i="0" u="none" strike="noStrike" cap="none" normalizeH="0" dirty="0" smtClean="0">
                <a:ln>
                  <a:noFill/>
                </a:ln>
                <a:solidFill>
                  <a:srgbClr val="000000"/>
                </a:solidFill>
                <a:effectLst/>
                <a:latin typeface="Calibri" panose="020F0502020204030204" pitchFamily="34" charset="0"/>
                <a:cs typeface="Segoe UI" panose="020B0502040204020203" pitchFamily="34" charset="0"/>
              </a:rPr>
              <a:t> Log Analyzer tool</a:t>
            </a:r>
          </a:p>
          <a:p>
            <a:pPr defTabSz="914400" eaLnBrk="0" fontAlgn="base" hangingPunct="0">
              <a:spcBef>
                <a:spcPct val="0"/>
              </a:spcBef>
              <a:spcAft>
                <a:spcPct val="0"/>
              </a:spcAft>
              <a:buClrTx/>
            </a:pPr>
            <a:r>
              <a:rPr lang="en-US" altLang="en-US" sz="1800" dirty="0" smtClean="0">
                <a:solidFill>
                  <a:srgbClr val="000000"/>
                </a:solidFill>
                <a:latin typeface="Calibri" panose="020F0502020204030204" pitchFamily="34" charset="0"/>
                <a:cs typeface="Segoe UI" panose="020B0502040204020203" pitchFamily="34" charset="0"/>
              </a:rPr>
              <a:t>Log Analyzer tools are hosted in Docker Images</a:t>
            </a:r>
            <a:endParaRPr kumimoji="0" lang="en-US" altLang="en-US" sz="1800" b="0" i="0" u="none" strike="noStrike" cap="none" normalizeH="0" dirty="0" smtClean="0">
              <a:ln>
                <a:noFill/>
              </a:ln>
              <a:solidFill>
                <a:srgbClr val="000000"/>
              </a:solidFill>
              <a:effectLst/>
              <a:latin typeface="Calibri" panose="020F0502020204030204" pitchFamily="34" charset="0"/>
              <a:cs typeface="Segoe UI" panose="020B0502040204020203" pitchFamily="34" charset="0"/>
            </a:endParaRPr>
          </a:p>
          <a:p>
            <a:pPr defTabSz="914400" eaLnBrk="0" fontAlgn="base" hangingPunct="0">
              <a:spcBef>
                <a:spcPct val="0"/>
              </a:spcBef>
              <a:spcAft>
                <a:spcPct val="0"/>
              </a:spcAft>
              <a:buClrTx/>
            </a:pPr>
            <a:r>
              <a:rPr lang="en-US" altLang="en-US" sz="1800" dirty="0" smtClean="0">
                <a:solidFill>
                  <a:srgbClr val="000000"/>
                </a:solidFill>
                <a:latin typeface="Calibri" panose="020F0502020204030204" pitchFamily="34" charset="0"/>
                <a:cs typeface="Segoe UI" panose="020B0502040204020203" pitchFamily="34" charset="0"/>
              </a:rPr>
              <a:t>Videolicious logs </a:t>
            </a:r>
            <a:r>
              <a:rPr lang="en-US" altLang="en-US" sz="1800" dirty="0">
                <a:solidFill>
                  <a:srgbClr val="000000"/>
                </a:solidFill>
                <a:latin typeface="Calibri" panose="020F0502020204030204" pitchFamily="34" charset="0"/>
                <a:cs typeface="Segoe UI" panose="020B0502040204020203" pitchFamily="34" charset="0"/>
              </a:rPr>
              <a:t>will be logged separately </a:t>
            </a:r>
            <a:endParaRPr lang="en-US" altLang="en-US" sz="1800" dirty="0" smtClean="0">
              <a:solidFill>
                <a:srgbClr val="000000"/>
              </a:solidFill>
              <a:latin typeface="Calibri" panose="020F0502020204030204" pitchFamily="34" charset="0"/>
              <a:cs typeface="Segoe UI" panose="020B0502040204020203" pitchFamily="34" charset="0"/>
            </a:endParaRPr>
          </a:p>
          <a:p>
            <a:pPr defTabSz="914400" eaLnBrk="0" fontAlgn="base" hangingPunct="0">
              <a:spcBef>
                <a:spcPct val="0"/>
              </a:spcBef>
              <a:spcAft>
                <a:spcPct val="0"/>
              </a:spcAft>
              <a:buClrTx/>
            </a:pPr>
            <a:r>
              <a:rPr lang="en-US" altLang="en-US" sz="1800" dirty="0" smtClean="0">
                <a:solidFill>
                  <a:srgbClr val="000000"/>
                </a:solidFill>
                <a:latin typeface="Calibri" panose="020F0502020204030204" pitchFamily="34" charset="0"/>
                <a:cs typeface="Segoe UI" panose="020B0502040204020203" pitchFamily="34" charset="0"/>
              </a:rPr>
              <a:t>Error that happen while transferring the files from NG to ECE, those.</a:t>
            </a:r>
          </a:p>
          <a:p>
            <a:pPr defTabSz="914400" eaLnBrk="0" fontAlgn="base" hangingPunct="0">
              <a:spcBef>
                <a:spcPct val="0"/>
              </a:spcBef>
              <a:spcAft>
                <a:spcPct val="0"/>
              </a:spcAft>
              <a:buClrTx/>
            </a:pPr>
            <a:r>
              <a:rPr kumimoji="0" lang="en-US" altLang="en-US" sz="1800" b="0" i="0" u="none" strike="noStrike" cap="none" normalizeH="0" baseline="0" dirty="0" smtClean="0">
                <a:ln>
                  <a:noFill/>
                </a:ln>
                <a:solidFill>
                  <a:srgbClr val="000000"/>
                </a:solidFill>
                <a:effectLst/>
                <a:latin typeface="Calibri" panose="020F0502020204030204" pitchFamily="34" charset="0"/>
                <a:cs typeface="Segoe UI" panose="020B0502040204020203" pitchFamily="34" charset="0"/>
              </a:rPr>
              <a:t>Folder with the host name is created and the respective log file</a:t>
            </a:r>
            <a:r>
              <a:rPr kumimoji="0" lang="en-US" altLang="en-US" sz="1800" b="0" i="0" u="none" strike="noStrike" cap="none" normalizeH="0" dirty="0" smtClean="0">
                <a:ln>
                  <a:noFill/>
                </a:ln>
                <a:solidFill>
                  <a:srgbClr val="000000"/>
                </a:solidFill>
                <a:effectLst/>
                <a:latin typeface="Calibri" panose="020F0502020204030204" pitchFamily="34" charset="0"/>
                <a:cs typeface="Segoe UI" panose="020B0502040204020203" pitchFamily="34" charset="0"/>
              </a:rPr>
              <a:t> will be stored under that folder.</a:t>
            </a:r>
            <a:endParaRPr kumimoji="0" lang="en-US" altLang="en-US" sz="1800" b="0" i="0" u="none" strike="noStrike" cap="none" normalizeH="0" baseline="0" dirty="0" smtClean="0">
              <a:ln>
                <a:noFill/>
              </a:ln>
              <a:solidFill>
                <a:schemeClr val="tx1"/>
              </a:solidFill>
              <a:effectLst/>
              <a:latin typeface="Calibri" panose="020F0502020204030204" pitchFamily="34" charset="0"/>
            </a:endParaRPr>
          </a:p>
        </p:txBody>
      </p:sp>
    </p:spTree>
    <p:extLst>
      <p:ext uri="{BB962C8B-B14F-4D97-AF65-F5344CB8AC3E}">
        <p14:creationId xmlns:p14="http://schemas.microsoft.com/office/powerpoint/2010/main" val="1885152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6098"/>
            <a:ext cx="8229600" cy="400110"/>
          </a:xfrm>
        </p:spPr>
        <p:txBody>
          <a:bodyPr/>
          <a:lstStyle/>
          <a:p>
            <a:pPr algn="ctr"/>
            <a:r>
              <a:rPr lang="en-US" sz="2000" dirty="0" smtClean="0"/>
              <a:t>MONITORING TOOLS</a:t>
            </a:r>
            <a:endParaRPr lang="en-US" sz="2000" dirty="0"/>
          </a:p>
        </p:txBody>
      </p:sp>
      <p:sp>
        <p:nvSpPr>
          <p:cNvPr id="3" name="Content Placeholder 2"/>
          <p:cNvSpPr>
            <a:spLocks noGrp="1"/>
          </p:cNvSpPr>
          <p:nvPr>
            <p:ph idx="1"/>
          </p:nvPr>
        </p:nvSpPr>
        <p:spPr/>
        <p:txBody>
          <a:bodyPr/>
          <a:lstStyle/>
          <a:p>
            <a:r>
              <a:rPr lang="en-US" dirty="0" smtClean="0"/>
              <a:t>JMS</a:t>
            </a:r>
          </a:p>
          <a:p>
            <a:pPr lvl="2"/>
            <a:r>
              <a:rPr lang="en-US" dirty="0" smtClean="0">
                <a:latin typeface="Calibri" panose="020F0502020204030204" pitchFamily="34" charset="0"/>
              </a:rPr>
              <a:t>Built In JMS monitor the activities through JVM arguments &amp; System  Properties</a:t>
            </a:r>
          </a:p>
          <a:p>
            <a:pPr lvl="2"/>
            <a:r>
              <a:rPr lang="en-US" dirty="0" smtClean="0"/>
              <a:t>Provides </a:t>
            </a:r>
            <a:r>
              <a:rPr lang="en-US" dirty="0"/>
              <a:t>information about the performance and resource consumption of applications </a:t>
            </a:r>
            <a:endParaRPr lang="en-US" dirty="0" smtClean="0"/>
          </a:p>
          <a:p>
            <a:pPr lvl="2"/>
            <a:r>
              <a:rPr lang="en-US" dirty="0" smtClean="0"/>
              <a:t>Statistics </a:t>
            </a:r>
            <a:r>
              <a:rPr lang="en-US" dirty="0"/>
              <a:t>for the following JMS resources: JMS servers, connections, queue and topic destinations, JMS server session pools, pooled connections, active sessions</a:t>
            </a:r>
            <a:endParaRPr lang="en-US" dirty="0" smtClean="0">
              <a:latin typeface="Calibri" panose="020F0502020204030204" pitchFamily="34" charset="0"/>
            </a:endParaRPr>
          </a:p>
          <a:p>
            <a:pPr lvl="2"/>
            <a:endParaRPr lang="en-US" sz="1800" dirty="0" smtClean="0">
              <a:latin typeface="Calibri" panose="020F0502020204030204" pitchFamily="34" charset="0"/>
            </a:endParaRPr>
          </a:p>
          <a:p>
            <a:pPr lvl="2"/>
            <a:endParaRPr lang="en-US" dirty="0"/>
          </a:p>
          <a:p>
            <a:pPr marL="914400" lvl="2" indent="0">
              <a:buNone/>
            </a:pPr>
            <a:endParaRPr lang="en-US" dirty="0" smtClean="0"/>
          </a:p>
          <a:p>
            <a:pPr marL="0" indent="0">
              <a:buNone/>
            </a:pPr>
            <a:endParaRPr lang="en-US" dirty="0" smtClean="0"/>
          </a:p>
        </p:txBody>
      </p:sp>
      <p:pic>
        <p:nvPicPr>
          <p:cNvPr id="4" name="Picture 3"/>
          <p:cNvPicPr/>
          <p:nvPr/>
        </p:nvPicPr>
        <p:blipFill>
          <a:blip r:embed="rId2"/>
          <a:stretch>
            <a:fillRect/>
          </a:stretch>
        </p:blipFill>
        <p:spPr>
          <a:xfrm>
            <a:off x="1239591" y="2881781"/>
            <a:ext cx="6384701" cy="3411443"/>
          </a:xfrm>
          <a:prstGeom prst="rect">
            <a:avLst/>
          </a:prstGeom>
        </p:spPr>
      </p:pic>
    </p:spTree>
    <p:extLst>
      <p:ext uri="{BB962C8B-B14F-4D97-AF65-F5344CB8AC3E}">
        <p14:creationId xmlns:p14="http://schemas.microsoft.com/office/powerpoint/2010/main" val="24800914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6098"/>
            <a:ext cx="8229600" cy="400110"/>
          </a:xfrm>
        </p:spPr>
        <p:txBody>
          <a:bodyPr/>
          <a:lstStyle/>
          <a:p>
            <a:pPr algn="ctr"/>
            <a:r>
              <a:rPr lang="en-US" sz="2000" dirty="0" smtClean="0"/>
              <a:t>MONITORING TOOLS</a:t>
            </a:r>
            <a:endParaRPr lang="en-US" sz="2000" dirty="0"/>
          </a:p>
        </p:txBody>
      </p:sp>
      <p:sp>
        <p:nvSpPr>
          <p:cNvPr id="3" name="Content Placeholder 2"/>
          <p:cNvSpPr>
            <a:spLocks noGrp="1"/>
          </p:cNvSpPr>
          <p:nvPr>
            <p:ph idx="1"/>
          </p:nvPr>
        </p:nvSpPr>
        <p:spPr/>
        <p:txBody>
          <a:bodyPr>
            <a:normAutofit fontScale="92500" lnSpcReduction="20000"/>
          </a:bodyPr>
          <a:lstStyle/>
          <a:p>
            <a:pPr lvl="2"/>
            <a:endParaRPr lang="en-US" dirty="0" smtClean="0"/>
          </a:p>
          <a:p>
            <a:pPr lvl="2"/>
            <a:endParaRPr lang="en-US" dirty="0"/>
          </a:p>
          <a:p>
            <a:pPr marL="914400" lvl="2" indent="0">
              <a:buNone/>
            </a:pPr>
            <a:r>
              <a:rPr lang="en-US" sz="1800" b="1" dirty="0">
                <a:latin typeface="Calibri" panose="020F0502020204030204" pitchFamily="34" charset="0"/>
              </a:rPr>
              <a:t>Xymon </a:t>
            </a:r>
          </a:p>
          <a:p>
            <a:pPr lvl="2"/>
            <a:r>
              <a:rPr lang="en-US" sz="1800" dirty="0" smtClean="0">
                <a:latin typeface="Calibri" panose="020F0502020204030204" pitchFamily="34" charset="0"/>
              </a:rPr>
              <a:t>Legacy Software.</a:t>
            </a:r>
          </a:p>
          <a:p>
            <a:pPr lvl="2"/>
            <a:r>
              <a:rPr lang="en-US" sz="1800" dirty="0" err="1" smtClean="0">
                <a:latin typeface="Calibri" panose="020F0502020204030204" pitchFamily="34" charset="0"/>
              </a:rPr>
              <a:t>Xymon</a:t>
            </a:r>
            <a:r>
              <a:rPr lang="en-US" sz="1800" dirty="0" smtClean="0">
                <a:latin typeface="Calibri" panose="020F0502020204030204" pitchFamily="34" charset="0"/>
              </a:rPr>
              <a:t> </a:t>
            </a:r>
            <a:r>
              <a:rPr lang="en-US" sz="1800" dirty="0">
                <a:latin typeface="Calibri" panose="020F0502020204030204" pitchFamily="34" charset="0"/>
              </a:rPr>
              <a:t>monitors </a:t>
            </a:r>
            <a:r>
              <a:rPr lang="en-US" sz="1800" i="1" dirty="0" smtClean="0">
                <a:latin typeface="Calibri" panose="020F0502020204030204" pitchFamily="34" charset="0"/>
              </a:rPr>
              <a:t>hosts</a:t>
            </a:r>
            <a:r>
              <a:rPr lang="en-US" sz="1800" dirty="0">
                <a:latin typeface="Calibri" panose="020F0502020204030204" pitchFamily="34" charset="0"/>
              </a:rPr>
              <a:t>, </a:t>
            </a:r>
            <a:r>
              <a:rPr lang="en-US" sz="1800" i="1" dirty="0" smtClean="0">
                <a:latin typeface="Calibri" panose="020F0502020204030204" pitchFamily="34" charset="0"/>
              </a:rPr>
              <a:t>network services</a:t>
            </a:r>
            <a:r>
              <a:rPr lang="en-US" sz="1800" dirty="0" smtClean="0">
                <a:latin typeface="Calibri" panose="020F0502020204030204" pitchFamily="34" charset="0"/>
              </a:rPr>
              <a:t>. </a:t>
            </a:r>
            <a:r>
              <a:rPr lang="en-US" sz="1800" dirty="0" err="1">
                <a:latin typeface="Calibri" panose="020F0502020204030204" pitchFamily="34" charset="0"/>
              </a:rPr>
              <a:t>Xymon</a:t>
            </a:r>
            <a:r>
              <a:rPr lang="en-US" sz="1800" dirty="0">
                <a:latin typeface="Calibri" panose="020F0502020204030204" pitchFamily="34" charset="0"/>
              </a:rPr>
              <a:t> can periodically generate requests to network services - http, ftp, </a:t>
            </a:r>
            <a:r>
              <a:rPr lang="en-US" sz="1800" dirty="0" err="1">
                <a:latin typeface="Calibri" panose="020F0502020204030204" pitchFamily="34" charset="0"/>
              </a:rPr>
              <a:t>smtp</a:t>
            </a:r>
            <a:r>
              <a:rPr lang="en-US" sz="1800" dirty="0">
                <a:latin typeface="Calibri" panose="020F0502020204030204" pitchFamily="34" charset="0"/>
              </a:rPr>
              <a:t> and so on - and record if the service is responding as expected. </a:t>
            </a:r>
            <a:endParaRPr lang="en-US" sz="1800" dirty="0" smtClean="0">
              <a:latin typeface="Calibri" panose="020F0502020204030204" pitchFamily="34" charset="0"/>
            </a:endParaRPr>
          </a:p>
          <a:p>
            <a:pPr lvl="2"/>
            <a:r>
              <a:rPr lang="en-US" sz="1800" dirty="0" err="1">
                <a:latin typeface="Calibri" panose="020F0502020204030204" pitchFamily="34" charset="0"/>
              </a:rPr>
              <a:t>Xymon</a:t>
            </a:r>
            <a:r>
              <a:rPr lang="en-US" sz="1800" dirty="0">
                <a:latin typeface="Calibri" panose="020F0502020204030204" pitchFamily="34" charset="0"/>
              </a:rPr>
              <a:t> will also record the history of each monitored item, so </a:t>
            </a:r>
            <a:r>
              <a:rPr lang="en-US" sz="1800" dirty="0" smtClean="0">
                <a:latin typeface="Calibri" panose="020F0502020204030204" pitchFamily="34" charset="0"/>
              </a:rPr>
              <a:t>can </a:t>
            </a:r>
            <a:r>
              <a:rPr lang="en-US" sz="1800" dirty="0">
                <a:latin typeface="Calibri" panose="020F0502020204030204" pitchFamily="34" charset="0"/>
              </a:rPr>
              <a:t>generate availability reports and check on the incidents that have occurred. Wherever possible data is also stored for trend analysis and presented as </a:t>
            </a:r>
            <a:r>
              <a:rPr lang="en-US" sz="1800" dirty="0" smtClean="0">
                <a:latin typeface="Calibri" panose="020F0502020204030204" pitchFamily="34" charset="0"/>
              </a:rPr>
              <a:t>graphs</a:t>
            </a:r>
          </a:p>
          <a:p>
            <a:pPr lvl="2"/>
            <a:r>
              <a:rPr lang="en-US" sz="1800" dirty="0">
                <a:latin typeface="Calibri" panose="020F0502020204030204" pitchFamily="34" charset="0"/>
              </a:rPr>
              <a:t>In case of problems alerts may be sent in the form of e-mails, SMS-messages or pager-alerts so that staff can respond quickly to problems without having to keep watch over the services.</a:t>
            </a:r>
            <a:endParaRPr lang="en-US" sz="1800" dirty="0" smtClean="0">
              <a:latin typeface="Calibri" panose="020F0502020204030204" pitchFamily="34" charset="0"/>
            </a:endParaRPr>
          </a:p>
          <a:p>
            <a:pPr marL="914400" lvl="2" indent="0">
              <a:buNone/>
            </a:pPr>
            <a:r>
              <a:rPr lang="en-US" sz="1800" b="1" dirty="0" err="1" smtClean="0">
                <a:latin typeface="Calibri" panose="020F0502020204030204" pitchFamily="34" charset="0"/>
              </a:rPr>
              <a:t>Jconsole</a:t>
            </a:r>
            <a:r>
              <a:rPr lang="en-US" sz="1800" b="1" dirty="0" smtClean="0">
                <a:latin typeface="Calibri" panose="020F0502020204030204" pitchFamily="34" charset="0"/>
              </a:rPr>
              <a:t> </a:t>
            </a:r>
          </a:p>
          <a:p>
            <a:pPr lvl="2"/>
            <a:r>
              <a:rPr lang="en-US" sz="1800" dirty="0">
                <a:latin typeface="Calibri" panose="020F0502020204030204" pitchFamily="34" charset="0"/>
              </a:rPr>
              <a:t>	</a:t>
            </a:r>
            <a:r>
              <a:rPr lang="en-US" sz="1800" dirty="0" smtClean="0">
                <a:latin typeface="Calibri" panose="020F0502020204030204" pitchFamily="34" charset="0"/>
              </a:rPr>
              <a:t>G</a:t>
            </a:r>
            <a:r>
              <a:rPr lang="en-US" sz="1900" dirty="0" smtClean="0">
                <a:latin typeface="Calibri" panose="020F0502020204030204" pitchFamily="34" charset="0"/>
              </a:rPr>
              <a:t>raphical </a:t>
            </a:r>
            <a:r>
              <a:rPr lang="en-US" sz="1900" dirty="0">
                <a:latin typeface="Calibri" panose="020F0502020204030204" pitchFamily="34" charset="0"/>
              </a:rPr>
              <a:t>monitoring tool to monitor </a:t>
            </a:r>
            <a:r>
              <a:rPr lang="en-US" sz="1900" dirty="0" smtClean="0">
                <a:latin typeface="Calibri" panose="020F0502020204030204" pitchFamily="34" charset="0"/>
              </a:rPr>
              <a:t>JVM </a:t>
            </a:r>
            <a:r>
              <a:rPr lang="en-US" sz="1900" dirty="0">
                <a:latin typeface="Calibri" panose="020F0502020204030204" pitchFamily="34" charset="0"/>
              </a:rPr>
              <a:t>and Java applications </a:t>
            </a:r>
            <a:endParaRPr lang="en-US" sz="1900" dirty="0" smtClean="0">
              <a:latin typeface="Calibri" panose="020F0502020204030204" pitchFamily="34" charset="0"/>
            </a:endParaRPr>
          </a:p>
          <a:p>
            <a:pPr lvl="2"/>
            <a:r>
              <a:rPr lang="en-US" sz="1900" dirty="0">
                <a:latin typeface="Calibri" panose="020F0502020204030204" pitchFamily="34" charset="0"/>
              </a:rPr>
              <a:t>	</a:t>
            </a:r>
            <a:r>
              <a:rPr lang="en-US" sz="1900" dirty="0" smtClean="0">
                <a:latin typeface="Calibri" panose="020F0502020204030204" pitchFamily="34" charset="0"/>
              </a:rPr>
              <a:t>Both </a:t>
            </a:r>
            <a:r>
              <a:rPr lang="en-US" sz="1900" dirty="0">
                <a:latin typeface="Calibri" panose="020F0502020204030204" pitchFamily="34" charset="0"/>
              </a:rPr>
              <a:t>on a local or remote </a:t>
            </a:r>
            <a:r>
              <a:rPr lang="en-US" sz="1900" dirty="0" smtClean="0">
                <a:latin typeface="Calibri" panose="020F0502020204030204" pitchFamily="34" charset="0"/>
              </a:rPr>
              <a:t>machine.</a:t>
            </a:r>
          </a:p>
          <a:p>
            <a:pPr lvl="2"/>
            <a:r>
              <a:rPr lang="en-US" sz="1900" dirty="0">
                <a:latin typeface="Calibri" panose="020F0502020204030204" pitchFamily="34" charset="0"/>
              </a:rPr>
              <a:t> </a:t>
            </a:r>
            <a:r>
              <a:rPr lang="en-US" sz="1900" dirty="0" smtClean="0">
                <a:latin typeface="Calibri" panose="020F0502020204030204" pitchFamily="34" charset="0"/>
              </a:rPr>
              <a:t>   Provide </a:t>
            </a:r>
            <a:r>
              <a:rPr lang="en-US" sz="1900" dirty="0">
                <a:latin typeface="Calibri" panose="020F0502020204030204" pitchFamily="34" charset="0"/>
              </a:rPr>
              <a:t>information on performance and resource consumption </a:t>
            </a:r>
            <a:r>
              <a:rPr lang="en-US" sz="1900" dirty="0" smtClean="0">
                <a:latin typeface="Calibri" panose="020F0502020204030204" pitchFamily="34" charset="0"/>
              </a:rPr>
              <a:t>of applications</a:t>
            </a:r>
          </a:p>
          <a:p>
            <a:pPr marL="914400" lvl="2" indent="0">
              <a:buNone/>
            </a:pPr>
            <a:r>
              <a:rPr lang="en-US" sz="1900" dirty="0">
                <a:latin typeface="Calibri" panose="020F0502020204030204" pitchFamily="34" charset="0"/>
              </a:rPr>
              <a:t>	</a:t>
            </a:r>
            <a:endParaRPr lang="en-US" sz="1900" dirty="0" smtClean="0">
              <a:latin typeface="Calibri" panose="020F0502020204030204" pitchFamily="34" charset="0"/>
            </a:endParaRPr>
          </a:p>
          <a:p>
            <a:pPr marL="914400" lvl="2" indent="0">
              <a:buNone/>
            </a:pPr>
            <a:r>
              <a:rPr lang="en-US" dirty="0" smtClean="0"/>
              <a:t>	</a:t>
            </a:r>
            <a:endParaRPr lang="en-US" dirty="0"/>
          </a:p>
          <a:p>
            <a:pPr marL="914400" lvl="2" indent="0">
              <a:buNone/>
            </a:pPr>
            <a:endParaRPr lang="en-US" dirty="0" smtClean="0"/>
          </a:p>
          <a:p>
            <a:pPr marL="0" indent="0">
              <a:buNone/>
            </a:pPr>
            <a:endParaRPr lang="en-US" dirty="0" smtClean="0"/>
          </a:p>
        </p:txBody>
      </p:sp>
    </p:spTree>
    <p:extLst>
      <p:ext uri="{BB962C8B-B14F-4D97-AF65-F5344CB8AC3E}">
        <p14:creationId xmlns:p14="http://schemas.microsoft.com/office/powerpoint/2010/main" val="26273245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Non </a:t>
            </a:r>
            <a:r>
              <a:rPr lang="en-US" smtClean="0"/>
              <a:t>Functional Requirements (NFRs)</a:t>
            </a:r>
            <a:endParaRPr lang="en-US" dirty="0"/>
          </a:p>
        </p:txBody>
      </p:sp>
      <p:sp>
        <p:nvSpPr>
          <p:cNvPr id="5" name="Content Placeholder 4"/>
          <p:cNvSpPr>
            <a:spLocks noGrp="1"/>
          </p:cNvSpPr>
          <p:nvPr>
            <p:ph idx="1"/>
          </p:nvPr>
        </p:nvSpPr>
        <p:spPr/>
        <p:txBody>
          <a:bodyPr/>
          <a:lstStyle/>
          <a:p>
            <a:r>
              <a:rPr lang="en-US" sz="1800" dirty="0">
                <a:solidFill>
                  <a:srgbClr val="000000"/>
                </a:solidFill>
                <a:latin typeface="Calibri" panose="020F0502020204030204" pitchFamily="34" charset="0"/>
                <a:cs typeface="Segoe UI" panose="020B0502040204020203" pitchFamily="34" charset="0"/>
              </a:rPr>
              <a:t>Load Testing is </a:t>
            </a:r>
            <a:r>
              <a:rPr lang="en-US" sz="1800" dirty="0" smtClean="0">
                <a:solidFill>
                  <a:srgbClr val="000000"/>
                </a:solidFill>
                <a:latin typeface="Calibri" panose="020F0502020204030204" pitchFamily="34" charset="0"/>
                <a:cs typeface="Segoe UI" panose="020B0502040204020203" pitchFamily="34" charset="0"/>
              </a:rPr>
              <a:t>performed</a:t>
            </a:r>
            <a:endParaRPr lang="en-US" sz="1800" dirty="0">
              <a:solidFill>
                <a:srgbClr val="000000"/>
              </a:solidFill>
              <a:latin typeface="Calibri" panose="020F0502020204030204" pitchFamily="34" charset="0"/>
              <a:cs typeface="Segoe UI" panose="020B0502040204020203" pitchFamily="34" charset="0"/>
            </a:endParaRPr>
          </a:p>
          <a:p>
            <a:pPr lvl="1"/>
            <a:r>
              <a:rPr lang="en-US" sz="1800" dirty="0">
                <a:solidFill>
                  <a:srgbClr val="000000"/>
                </a:solidFill>
                <a:latin typeface="Calibri" panose="020F0502020204030204" pitchFamily="34" charset="0"/>
                <a:cs typeface="Segoe UI" panose="020B0502040204020203" pitchFamily="34" charset="0"/>
              </a:rPr>
              <a:t>Siege is used for load testing</a:t>
            </a:r>
          </a:p>
          <a:p>
            <a:pPr lvl="1"/>
            <a:r>
              <a:rPr lang="en-US" sz="1800" dirty="0">
                <a:solidFill>
                  <a:srgbClr val="000000"/>
                </a:solidFill>
                <a:latin typeface="Calibri" panose="020F0502020204030204" pitchFamily="34" charset="0"/>
                <a:cs typeface="Segoe UI" panose="020B0502040204020203" pitchFamily="34" charset="0"/>
              </a:rPr>
              <a:t>Gangila is used to monitor Siege</a:t>
            </a:r>
          </a:p>
          <a:p>
            <a:r>
              <a:rPr lang="en-US" sz="1800" dirty="0" smtClean="0">
                <a:solidFill>
                  <a:srgbClr val="000000"/>
                </a:solidFill>
                <a:latin typeface="Calibri" panose="020F0502020204030204" pitchFamily="34" charset="0"/>
                <a:cs typeface="Segoe UI" panose="020B0502040204020203" pitchFamily="34" charset="0"/>
              </a:rPr>
              <a:t>Security and Availability </a:t>
            </a:r>
            <a:r>
              <a:rPr lang="en-US" sz="1800" dirty="0">
                <a:solidFill>
                  <a:srgbClr val="000000"/>
                </a:solidFill>
                <a:latin typeface="Calibri" panose="020F0502020204030204" pitchFamily="34" charset="0"/>
                <a:cs typeface="Segoe UI" panose="020B0502040204020203" pitchFamily="34" charset="0"/>
              </a:rPr>
              <a:t>are handled by </a:t>
            </a:r>
            <a:r>
              <a:rPr lang="en-US" sz="1800" dirty="0" smtClean="0">
                <a:solidFill>
                  <a:srgbClr val="000000"/>
                </a:solidFill>
                <a:latin typeface="Calibri" panose="020F0502020204030204" pitchFamily="34" charset="0"/>
                <a:cs typeface="Segoe UI" panose="020B0502040204020203" pitchFamily="34" charset="0"/>
              </a:rPr>
              <a:t>DevOps </a:t>
            </a:r>
            <a:r>
              <a:rPr lang="en-US" sz="1800" dirty="0">
                <a:solidFill>
                  <a:srgbClr val="000000"/>
                </a:solidFill>
                <a:latin typeface="Calibri" panose="020F0502020204030204" pitchFamily="34" charset="0"/>
                <a:cs typeface="Segoe UI" panose="020B0502040204020203" pitchFamily="34" charset="0"/>
              </a:rPr>
              <a:t>team</a:t>
            </a:r>
          </a:p>
          <a:p>
            <a:r>
              <a:rPr lang="en-US" sz="1800" dirty="0">
                <a:solidFill>
                  <a:srgbClr val="000000"/>
                </a:solidFill>
                <a:latin typeface="Calibri" panose="020F0502020204030204" pitchFamily="34" charset="0"/>
                <a:cs typeface="Segoe UI" panose="020B0502040204020203" pitchFamily="34" charset="0"/>
              </a:rPr>
              <a:t>Section parameters can’t be changed. It is same for all markets only the values are </a:t>
            </a:r>
            <a:r>
              <a:rPr lang="en-US" sz="1800" dirty="0" smtClean="0">
                <a:solidFill>
                  <a:srgbClr val="000000"/>
                </a:solidFill>
                <a:latin typeface="Calibri" panose="020F0502020204030204" pitchFamily="34" charset="0"/>
                <a:cs typeface="Segoe UI" panose="020B0502040204020203" pitchFamily="34" charset="0"/>
              </a:rPr>
              <a:t>changed based on a publication</a:t>
            </a:r>
          </a:p>
          <a:p>
            <a:r>
              <a:rPr lang="en-US" sz="1800" dirty="0" smtClean="0">
                <a:solidFill>
                  <a:srgbClr val="000000"/>
                </a:solidFill>
                <a:latin typeface="Calibri" panose="020F0502020204030204" pitchFamily="34" charset="0"/>
                <a:cs typeface="Segoe UI" panose="020B0502040204020203" pitchFamily="34" charset="0"/>
              </a:rPr>
              <a:t>Feature file holds values/attributes specific to a publication</a:t>
            </a:r>
          </a:p>
          <a:p>
            <a:r>
              <a:rPr lang="en-US" sz="1800" dirty="0" smtClean="0">
                <a:solidFill>
                  <a:srgbClr val="000000"/>
                </a:solidFill>
                <a:latin typeface="Calibri" panose="020F0502020204030204" pitchFamily="34" charset="0"/>
                <a:cs typeface="Segoe UI" panose="020B0502040204020203" pitchFamily="34" charset="0"/>
              </a:rPr>
              <a:t>Previously Lazy loading was handled by ECS built in feature</a:t>
            </a:r>
          </a:p>
          <a:p>
            <a:r>
              <a:rPr lang="en-US" sz="1800" dirty="0" smtClean="0">
                <a:solidFill>
                  <a:srgbClr val="000000"/>
                </a:solidFill>
                <a:latin typeface="Calibri" panose="020F0502020204030204" pitchFamily="34" charset="0"/>
                <a:cs typeface="Segoe UI" panose="020B0502040204020203" pitchFamily="34" charset="0"/>
              </a:rPr>
              <a:t>Movie Night is handling the lazy loading of videos </a:t>
            </a:r>
            <a:r>
              <a:rPr lang="en-US" sz="1800" dirty="0">
                <a:solidFill>
                  <a:srgbClr val="000000"/>
                </a:solidFill>
                <a:latin typeface="Calibri" panose="020F0502020204030204" pitchFamily="34" charset="0"/>
                <a:cs typeface="Segoe UI" panose="020B0502040204020203" pitchFamily="34" charset="0"/>
              </a:rPr>
              <a:t>using </a:t>
            </a:r>
            <a:r>
              <a:rPr lang="en-US" sz="1800" dirty="0" smtClean="0">
                <a:solidFill>
                  <a:srgbClr val="000000"/>
                </a:solidFill>
                <a:latin typeface="Calibri" panose="020F0502020204030204" pitchFamily="34" charset="0"/>
                <a:cs typeface="Segoe UI" panose="020B0502040204020203" pitchFamily="34" charset="0"/>
              </a:rPr>
              <a:t>JavaScript</a:t>
            </a:r>
          </a:p>
          <a:p>
            <a:r>
              <a:rPr lang="en-US" sz="1800" dirty="0" err="1" smtClean="0">
                <a:solidFill>
                  <a:srgbClr val="000000"/>
                </a:solidFill>
                <a:latin typeface="Calibri" panose="020F0502020204030204" pitchFamily="34" charset="0"/>
                <a:cs typeface="Segoe UI" panose="020B0502040204020203" pitchFamily="34" charset="0"/>
              </a:rPr>
              <a:t>Cron</a:t>
            </a:r>
            <a:r>
              <a:rPr lang="en-US" sz="1800" dirty="0" smtClean="0">
                <a:solidFill>
                  <a:srgbClr val="000000"/>
                </a:solidFill>
                <a:latin typeface="Calibri" panose="020F0502020204030204" pitchFamily="34" charset="0"/>
                <a:cs typeface="Segoe UI" panose="020B0502040204020203" pitchFamily="34" charset="0"/>
              </a:rPr>
              <a:t> Jobs are run in a </a:t>
            </a:r>
            <a:r>
              <a:rPr lang="en-US" sz="1800" smtClean="0">
                <a:solidFill>
                  <a:srgbClr val="000000"/>
                </a:solidFill>
                <a:latin typeface="Calibri" panose="020F0502020204030204" pitchFamily="34" charset="0"/>
                <a:cs typeface="Segoe UI" panose="020B0502040204020203" pitchFamily="34" charset="0"/>
              </a:rPr>
              <a:t>periodic </a:t>
            </a:r>
            <a:r>
              <a:rPr lang="en-US" sz="1800" smtClean="0">
                <a:solidFill>
                  <a:srgbClr val="000000"/>
                </a:solidFill>
                <a:latin typeface="Calibri" panose="020F0502020204030204" pitchFamily="34" charset="0"/>
                <a:cs typeface="Segoe UI" panose="020B0502040204020203" pitchFamily="34" charset="0"/>
              </a:rPr>
              <a:t>manner </a:t>
            </a:r>
            <a:r>
              <a:rPr lang="en-US" sz="1800" dirty="0" smtClean="0">
                <a:solidFill>
                  <a:srgbClr val="000000"/>
                </a:solidFill>
                <a:latin typeface="Calibri" panose="020F0502020204030204" pitchFamily="34" charset="0"/>
                <a:cs typeface="Segoe UI" panose="020B0502040204020203" pitchFamily="34" charset="0"/>
              </a:rPr>
              <a:t>for cleaning the log levels</a:t>
            </a:r>
          </a:p>
          <a:p>
            <a:r>
              <a:rPr lang="en-US" sz="1800" dirty="0" smtClean="0">
                <a:solidFill>
                  <a:srgbClr val="000000"/>
                </a:solidFill>
                <a:latin typeface="Calibri" panose="020F0502020204030204" pitchFamily="34" charset="0"/>
                <a:cs typeface="Segoe UI" panose="020B0502040204020203" pitchFamily="34" charset="0"/>
              </a:rPr>
              <a:t>Regular checks are made in Akamai logs</a:t>
            </a:r>
          </a:p>
          <a:p>
            <a:r>
              <a:rPr lang="en-US" sz="1800" dirty="0" smtClean="0">
                <a:solidFill>
                  <a:srgbClr val="000000"/>
                </a:solidFill>
                <a:latin typeface="Calibri" panose="020F0502020204030204" pitchFamily="34" charset="0"/>
                <a:cs typeface="Segoe UI" panose="020B0502040204020203" pitchFamily="34" charset="0"/>
              </a:rPr>
              <a:t>Escenic access level security allows the </a:t>
            </a:r>
            <a:r>
              <a:rPr lang="en-US" sz="1800" dirty="0">
                <a:solidFill>
                  <a:srgbClr val="000000"/>
                </a:solidFill>
                <a:latin typeface="Calibri" panose="020F0502020204030204" pitchFamily="34" charset="0"/>
                <a:cs typeface="Segoe UI" panose="020B0502040204020203" pitchFamily="34" charset="0"/>
              </a:rPr>
              <a:t>S</a:t>
            </a:r>
            <a:r>
              <a:rPr lang="en-US" sz="1800" dirty="0" smtClean="0">
                <a:solidFill>
                  <a:srgbClr val="000000"/>
                </a:solidFill>
                <a:latin typeface="Calibri" panose="020F0502020204030204" pitchFamily="34" charset="0"/>
                <a:cs typeface="Segoe UI" panose="020B0502040204020203" pitchFamily="34" charset="0"/>
              </a:rPr>
              <a:t>uper User to edit the section parameters .</a:t>
            </a:r>
          </a:p>
          <a:p>
            <a:r>
              <a:rPr lang="en-US" sz="1800" dirty="0" smtClean="0">
                <a:solidFill>
                  <a:srgbClr val="000000"/>
                </a:solidFill>
                <a:latin typeface="Calibri" panose="020F0502020204030204" pitchFamily="34" charset="0"/>
                <a:cs typeface="Segoe UI" panose="020B0502040204020203" pitchFamily="34" charset="0"/>
              </a:rPr>
              <a:t>Section and Feature File attributes are provided and monitored regularly by a team separately.</a:t>
            </a:r>
            <a:endParaRPr lang="en-US" sz="1800" dirty="0">
              <a:solidFill>
                <a:srgbClr val="000000"/>
              </a:solidFill>
              <a:latin typeface="Calibri" panose="020F0502020204030204" pitchFamily="34" charset="0"/>
              <a:cs typeface="Segoe UI" panose="020B0502040204020203" pitchFamily="34" charset="0"/>
            </a:endParaRPr>
          </a:p>
          <a:p>
            <a:endParaRPr lang="en-US" dirty="0" smtClean="0"/>
          </a:p>
        </p:txBody>
      </p:sp>
    </p:spTree>
    <p:extLst>
      <p:ext uri="{BB962C8B-B14F-4D97-AF65-F5344CB8AC3E}">
        <p14:creationId xmlns:p14="http://schemas.microsoft.com/office/powerpoint/2010/main" val="25603243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Flows</a:t>
            </a:r>
            <a:endParaRPr lang="en-US" dirty="0"/>
          </a:p>
        </p:txBody>
      </p:sp>
      <p:sp>
        <p:nvSpPr>
          <p:cNvPr id="3" name="Content Placeholder 2"/>
          <p:cNvSpPr>
            <a:spLocks noGrp="1"/>
          </p:cNvSpPr>
          <p:nvPr>
            <p:ph idx="1"/>
          </p:nvPr>
        </p:nvSpPr>
        <p:spPr/>
        <p:txBody>
          <a:bodyPr>
            <a:normAutofit/>
          </a:bodyPr>
          <a:lstStyle/>
          <a:p>
            <a:r>
              <a:rPr lang="en-US" sz="1600" dirty="0" smtClean="0"/>
              <a:t>Content Generation</a:t>
            </a:r>
          </a:p>
          <a:p>
            <a:pPr lvl="1"/>
            <a:r>
              <a:rPr lang="en-US" sz="1600" dirty="0" smtClean="0"/>
              <a:t>From News Gate</a:t>
            </a:r>
          </a:p>
          <a:p>
            <a:pPr lvl="1"/>
            <a:r>
              <a:rPr lang="en-US" sz="1600" dirty="0" smtClean="0"/>
              <a:t>From Third party Feed</a:t>
            </a:r>
          </a:p>
          <a:p>
            <a:pPr lvl="1"/>
            <a:r>
              <a:rPr lang="en-US" sz="1600" dirty="0" smtClean="0"/>
              <a:t>From Videolicious</a:t>
            </a:r>
          </a:p>
          <a:p>
            <a:pPr lvl="1"/>
            <a:r>
              <a:rPr lang="en-US" sz="1600" dirty="0" smtClean="0"/>
              <a:t>From Content Studio</a:t>
            </a:r>
            <a:endParaRPr lang="en-US" sz="1600" dirty="0"/>
          </a:p>
        </p:txBody>
      </p:sp>
    </p:spTree>
    <p:extLst>
      <p:ext uri="{BB962C8B-B14F-4D97-AF65-F5344CB8AC3E}">
        <p14:creationId xmlns:p14="http://schemas.microsoft.com/office/powerpoint/2010/main" val="3100827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News Gate Flow</a:t>
            </a:r>
            <a:endParaRPr lang="en-US" dirty="0"/>
          </a:p>
        </p:txBody>
      </p:sp>
      <p:pic>
        <p:nvPicPr>
          <p:cNvPr id="4"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3978" y="814763"/>
            <a:ext cx="5445565" cy="5839458"/>
          </a:xfrm>
        </p:spPr>
      </p:pic>
    </p:spTree>
    <p:extLst>
      <p:ext uri="{BB962C8B-B14F-4D97-AF65-F5344CB8AC3E}">
        <p14:creationId xmlns:p14="http://schemas.microsoft.com/office/powerpoint/2010/main" val="2782533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6098"/>
            <a:ext cx="8229600" cy="400110"/>
          </a:xfrm>
        </p:spPr>
        <p:txBody>
          <a:bodyPr/>
          <a:lstStyle/>
          <a:p>
            <a:r>
              <a:rPr lang="en-US" sz="2000" dirty="0" smtClean="0"/>
              <a:t>How Stories From News Gate Are Accessed As Article By User</a:t>
            </a:r>
            <a:endParaRPr lang="en-US" sz="2000"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ü"/>
            </a:pPr>
            <a:r>
              <a:rPr lang="en-US" sz="1400" dirty="0"/>
              <a:t>Content creation happens in </a:t>
            </a:r>
            <a:r>
              <a:rPr lang="en-US" sz="1400" dirty="0" smtClean="0"/>
              <a:t>NG</a:t>
            </a:r>
          </a:p>
          <a:p>
            <a:pPr>
              <a:buFont typeface="Wingdings" panose="05000000000000000000" pitchFamily="2" charset="2"/>
              <a:buChar char="ü"/>
            </a:pPr>
            <a:r>
              <a:rPr lang="en-US" sz="1400" dirty="0"/>
              <a:t>Through Bridge(Plugin provided by NG),the content is available as a package(content as text</a:t>
            </a:r>
            <a:r>
              <a:rPr lang="en-US" sz="1400" dirty="0" smtClean="0"/>
              <a:t>, assets </a:t>
            </a:r>
            <a:r>
              <a:rPr lang="en-US" sz="1400" dirty="0"/>
              <a:t>like video(s) and image(s)) file to ECE</a:t>
            </a:r>
          </a:p>
          <a:p>
            <a:pPr>
              <a:buFont typeface="Wingdings" panose="05000000000000000000" pitchFamily="2" charset="2"/>
              <a:buChar char="ü"/>
            </a:pPr>
            <a:r>
              <a:rPr lang="en-US" sz="1400" dirty="0"/>
              <a:t>The unwanted tags are removed and content in memcache gets updated through Decorator</a:t>
            </a:r>
          </a:p>
          <a:p>
            <a:pPr>
              <a:buFont typeface="Wingdings" panose="05000000000000000000" pitchFamily="2" charset="2"/>
              <a:buChar char="ü"/>
            </a:pPr>
            <a:r>
              <a:rPr lang="en-US" sz="1400" dirty="0"/>
              <a:t>Then the content are saved in MYSQL </a:t>
            </a:r>
            <a:r>
              <a:rPr lang="en-US" sz="1400" dirty="0" smtClean="0"/>
              <a:t>Database</a:t>
            </a:r>
          </a:p>
          <a:p>
            <a:pPr>
              <a:buFont typeface="Wingdings" panose="05000000000000000000" pitchFamily="2" charset="2"/>
              <a:buChar char="ü"/>
            </a:pPr>
            <a:r>
              <a:rPr lang="en-US" sz="1400" dirty="0"/>
              <a:t>User is accessing a </a:t>
            </a:r>
            <a:r>
              <a:rPr lang="en-US" sz="1400" dirty="0" smtClean="0"/>
              <a:t>publication(</a:t>
            </a:r>
            <a:r>
              <a:rPr lang="en-US" sz="1400" dirty="0" err="1" smtClean="0"/>
              <a:t>eg</a:t>
            </a:r>
            <a:r>
              <a:rPr lang="en-US" sz="1400" dirty="0" smtClean="0"/>
              <a:t>. Miami </a:t>
            </a:r>
            <a:r>
              <a:rPr lang="en-US" sz="1400" dirty="0"/>
              <a:t>Herald)</a:t>
            </a:r>
          </a:p>
          <a:p>
            <a:pPr>
              <a:buFont typeface="Wingdings" panose="05000000000000000000" pitchFamily="2" charset="2"/>
              <a:buChar char="ü"/>
            </a:pPr>
            <a:r>
              <a:rPr lang="en-US" sz="1400" dirty="0"/>
              <a:t>The page accessed by the user is checked for existence in the Akamai.</a:t>
            </a:r>
          </a:p>
          <a:p>
            <a:pPr>
              <a:buFont typeface="Wingdings" panose="05000000000000000000" pitchFamily="2" charset="2"/>
              <a:buChar char="ü"/>
            </a:pPr>
            <a:r>
              <a:rPr lang="en-US" sz="1400" dirty="0"/>
              <a:t>If data not </a:t>
            </a:r>
            <a:r>
              <a:rPr lang="en-US" sz="1400" dirty="0" smtClean="0"/>
              <a:t>found in Akamai check in </a:t>
            </a:r>
            <a:r>
              <a:rPr lang="en-US" sz="1400" dirty="0"/>
              <a:t>Varnish.</a:t>
            </a:r>
          </a:p>
          <a:p>
            <a:pPr>
              <a:buFont typeface="Wingdings" panose="05000000000000000000" pitchFamily="2" charset="2"/>
              <a:buChar char="ü"/>
            </a:pPr>
            <a:r>
              <a:rPr lang="en-US" sz="1400" dirty="0"/>
              <a:t>Varnish </a:t>
            </a:r>
            <a:r>
              <a:rPr lang="en-US" sz="1400" dirty="0" smtClean="0"/>
              <a:t>also acts </a:t>
            </a:r>
            <a:r>
              <a:rPr lang="en-US" sz="1400" dirty="0"/>
              <a:t>as Load </a:t>
            </a:r>
            <a:r>
              <a:rPr lang="en-US" sz="1400" dirty="0" smtClean="0"/>
              <a:t>Balancer</a:t>
            </a:r>
            <a:endParaRPr lang="en-US" sz="1400" dirty="0"/>
          </a:p>
          <a:p>
            <a:pPr>
              <a:buFont typeface="Wingdings" panose="05000000000000000000" pitchFamily="2" charset="2"/>
              <a:buChar char="ü"/>
            </a:pPr>
            <a:r>
              <a:rPr lang="en-US" sz="1400" dirty="0" smtClean="0"/>
              <a:t>If </a:t>
            </a:r>
            <a:r>
              <a:rPr lang="en-US" sz="1400" dirty="0"/>
              <a:t>data not </a:t>
            </a:r>
            <a:r>
              <a:rPr lang="en-US" sz="1400" dirty="0" smtClean="0"/>
              <a:t>found in Varnish then Varnish sends the request to </a:t>
            </a:r>
            <a:r>
              <a:rPr lang="en-US" sz="1400" dirty="0"/>
              <a:t>WF. WF </a:t>
            </a:r>
            <a:r>
              <a:rPr lang="en-US" sz="1400" dirty="0" smtClean="0"/>
              <a:t>is deployed on </a:t>
            </a:r>
            <a:r>
              <a:rPr lang="en-US" sz="1400" dirty="0"/>
              <a:t>39 servers.</a:t>
            </a:r>
          </a:p>
          <a:p>
            <a:pPr>
              <a:buFont typeface="Wingdings" panose="05000000000000000000" pitchFamily="2" charset="2"/>
              <a:buChar char="ü"/>
            </a:pPr>
            <a:r>
              <a:rPr lang="en-US" sz="1400" dirty="0"/>
              <a:t>WF gets data from </a:t>
            </a:r>
            <a:r>
              <a:rPr lang="en-US" sz="1400" dirty="0" err="1"/>
              <a:t>memcache</a:t>
            </a:r>
            <a:r>
              <a:rPr lang="en-US" sz="1400" dirty="0"/>
              <a:t> </a:t>
            </a:r>
            <a:r>
              <a:rPr lang="en-US" sz="1400" dirty="0" smtClean="0"/>
              <a:t>that </a:t>
            </a:r>
            <a:r>
              <a:rPr lang="en-US" sz="1400" dirty="0"/>
              <a:t>has been updated through </a:t>
            </a:r>
            <a:r>
              <a:rPr lang="en-US" sz="1400" dirty="0" smtClean="0"/>
              <a:t>Decorator - custom code which removes unwanted tag(s).</a:t>
            </a:r>
            <a:endParaRPr lang="en-US" sz="1400" dirty="0"/>
          </a:p>
        </p:txBody>
      </p:sp>
    </p:spTree>
    <p:extLst>
      <p:ext uri="{BB962C8B-B14F-4D97-AF65-F5344CB8AC3E}">
        <p14:creationId xmlns:p14="http://schemas.microsoft.com/office/powerpoint/2010/main" val="2237420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News Director – to edit the story / Article</a:t>
            </a:r>
            <a:endParaRPr lang="en-US" dirty="0"/>
          </a:p>
        </p:txBody>
      </p:sp>
      <p:sp>
        <p:nvSpPr>
          <p:cNvPr id="5" name="Content Placeholder 4"/>
          <p:cNvSpPr>
            <a:spLocks noGrp="1"/>
          </p:cNvSpPr>
          <p:nvPr>
            <p:ph idx="1"/>
          </p:nvPr>
        </p:nvSpPr>
        <p:spPr>
          <a:xfrm>
            <a:off x="360608" y="874507"/>
            <a:ext cx="8326192" cy="5564929"/>
          </a:xfrm>
        </p:spPr>
        <p:txBody>
          <a:bodyPr/>
          <a:lstStyle/>
          <a:p>
            <a:r>
              <a:rPr lang="en-US" sz="1600" dirty="0" smtClean="0">
                <a:solidFill>
                  <a:schemeClr val="bg2">
                    <a:lumMod val="50000"/>
                  </a:schemeClr>
                </a:solidFill>
                <a:latin typeface="Calibri" panose="020F0502020204030204" pitchFamily="34" charset="0"/>
              </a:rPr>
              <a:t>After Launching News Access Home Page</a:t>
            </a:r>
          </a:p>
          <a:p>
            <a:r>
              <a:rPr lang="en-US" sz="1600" dirty="0">
                <a:solidFill>
                  <a:schemeClr val="bg2">
                    <a:lumMod val="50000"/>
                  </a:schemeClr>
                </a:solidFill>
                <a:latin typeface="Calibri" panose="020F0502020204030204" pitchFamily="34" charset="0"/>
              </a:rPr>
              <a:t>Navigate to My Home Folder &gt;&gt; New story Folder &gt;&gt; Under Summary Section “Enter the summary” and Click “Save”.</a:t>
            </a:r>
          </a:p>
          <a:p>
            <a:r>
              <a:rPr lang="en-US" sz="1600" dirty="0">
                <a:solidFill>
                  <a:schemeClr val="bg2">
                    <a:lumMod val="50000"/>
                  </a:schemeClr>
                </a:solidFill>
                <a:latin typeface="Calibri" panose="020F0502020204030204" pitchFamily="34" charset="0"/>
              </a:rPr>
              <a:t>Select Story Folder &gt;&gt; Right </a:t>
            </a:r>
            <a:r>
              <a:rPr lang="en-US" sz="1600" dirty="0" smtClean="0">
                <a:solidFill>
                  <a:schemeClr val="bg2">
                    <a:lumMod val="50000"/>
                  </a:schemeClr>
                </a:solidFill>
                <a:latin typeface="Calibri" panose="020F0502020204030204" pitchFamily="34" charset="0"/>
              </a:rPr>
              <a:t>click </a:t>
            </a:r>
            <a:r>
              <a:rPr lang="en-US" sz="1600" dirty="0">
                <a:solidFill>
                  <a:schemeClr val="bg2">
                    <a:lumMod val="50000"/>
                  </a:schemeClr>
                </a:solidFill>
                <a:latin typeface="Calibri" panose="020F0502020204030204" pitchFamily="34" charset="0"/>
              </a:rPr>
              <a:t>&gt;&gt; New &gt;&gt; Text &gt;&gt; we will be directed to “</a:t>
            </a:r>
            <a:r>
              <a:rPr lang="en-US" sz="1600" dirty="0" smtClean="0">
                <a:solidFill>
                  <a:schemeClr val="bg2">
                    <a:lumMod val="50000"/>
                  </a:schemeClr>
                </a:solidFill>
                <a:latin typeface="Calibri" panose="020F0502020204030204" pitchFamily="34" charset="0"/>
              </a:rPr>
              <a:t>News Director” Page.</a:t>
            </a:r>
          </a:p>
          <a:p>
            <a:r>
              <a:rPr lang="en-US" sz="1600" dirty="0" smtClean="0">
                <a:solidFill>
                  <a:schemeClr val="bg2">
                    <a:lumMod val="50000"/>
                  </a:schemeClr>
                </a:solidFill>
                <a:latin typeface="Calibri" panose="020F0502020204030204" pitchFamily="34" charset="0"/>
              </a:rPr>
              <a:t>We will be entering</a:t>
            </a:r>
          </a:p>
          <a:p>
            <a:pPr>
              <a:buFont typeface="Wingdings" panose="05000000000000000000" pitchFamily="2" charset="2"/>
              <a:buChar char="ü"/>
            </a:pPr>
            <a:r>
              <a:rPr lang="en-US" sz="1600" dirty="0">
                <a:solidFill>
                  <a:schemeClr val="bg2">
                    <a:lumMod val="50000"/>
                  </a:schemeClr>
                </a:solidFill>
                <a:latin typeface="Calibri" panose="020F0502020204030204" pitchFamily="34" charset="0"/>
              </a:rPr>
              <a:t>	</a:t>
            </a:r>
            <a:r>
              <a:rPr lang="en-US" sz="1600" dirty="0" smtClean="0">
                <a:solidFill>
                  <a:schemeClr val="bg2">
                    <a:lumMod val="50000"/>
                  </a:schemeClr>
                </a:solidFill>
                <a:latin typeface="Calibri" panose="020F0502020204030204" pitchFamily="34" charset="0"/>
              </a:rPr>
              <a:t>mm_Link1 -&gt; Referring to Video link</a:t>
            </a:r>
            <a:r>
              <a:rPr lang="en-US" sz="1200" dirty="0" smtClean="0">
                <a:solidFill>
                  <a:schemeClr val="bg2">
                    <a:lumMod val="50000"/>
                  </a:schemeClr>
                </a:solidFill>
                <a:latin typeface="Calibri" panose="020F0502020204030204" pitchFamily="34" charset="0"/>
              </a:rPr>
              <a:t>[ Note : if the video is from local machine – Drag into the content slide, from there it can uploaded into Story]</a:t>
            </a:r>
          </a:p>
          <a:p>
            <a:pPr>
              <a:buFont typeface="Wingdings" panose="05000000000000000000" pitchFamily="2" charset="2"/>
              <a:buChar char="ü"/>
            </a:pPr>
            <a:r>
              <a:rPr lang="en-US" sz="1600" dirty="0" smtClean="0">
                <a:solidFill>
                  <a:schemeClr val="bg2">
                    <a:lumMod val="50000"/>
                  </a:schemeClr>
                </a:solidFill>
                <a:latin typeface="Calibri" panose="020F0502020204030204" pitchFamily="34" charset="0"/>
              </a:rPr>
              <a:t>     Head -&gt; Can give our own heading related to story</a:t>
            </a:r>
          </a:p>
          <a:p>
            <a:pPr>
              <a:buFont typeface="Wingdings" panose="05000000000000000000" pitchFamily="2" charset="2"/>
              <a:buChar char="ü"/>
            </a:pPr>
            <a:r>
              <a:rPr lang="en-US" sz="1600" dirty="0" smtClean="0">
                <a:solidFill>
                  <a:schemeClr val="bg2">
                    <a:lumMod val="50000"/>
                  </a:schemeClr>
                </a:solidFill>
                <a:latin typeface="Calibri" panose="020F0502020204030204" pitchFamily="34" charset="0"/>
              </a:rPr>
              <a:t>     Byline -&gt; Contains details of the reporter </a:t>
            </a:r>
          </a:p>
          <a:p>
            <a:pPr>
              <a:buFont typeface="Wingdings" panose="05000000000000000000" pitchFamily="2" charset="2"/>
              <a:buChar char="ü"/>
            </a:pPr>
            <a:r>
              <a:rPr lang="en-US" sz="1600" dirty="0">
                <a:solidFill>
                  <a:schemeClr val="bg2">
                    <a:lumMod val="50000"/>
                  </a:schemeClr>
                </a:solidFill>
                <a:latin typeface="Calibri" panose="020F0502020204030204" pitchFamily="34" charset="0"/>
              </a:rPr>
              <a:t> </a:t>
            </a:r>
            <a:r>
              <a:rPr lang="en-US" sz="1600" dirty="0" smtClean="0">
                <a:solidFill>
                  <a:schemeClr val="bg2">
                    <a:lumMod val="50000"/>
                  </a:schemeClr>
                </a:solidFill>
                <a:latin typeface="Calibri" panose="020F0502020204030204" pitchFamily="34" charset="0"/>
              </a:rPr>
              <a:t>    Body -&gt; Will contain the entire content of the story</a:t>
            </a:r>
          </a:p>
          <a:p>
            <a:pPr marL="0" indent="0">
              <a:buNone/>
            </a:pPr>
            <a:endParaRPr lang="en-US" sz="1600" dirty="0">
              <a:solidFill>
                <a:schemeClr val="bg2">
                  <a:lumMod val="50000"/>
                </a:schemeClr>
              </a:solidFill>
              <a:latin typeface="Calibri" panose="020F0502020204030204" pitchFamily="34" charset="0"/>
            </a:endParaRPr>
          </a:p>
        </p:txBody>
      </p:sp>
      <p:pic>
        <p:nvPicPr>
          <p:cNvPr id="2" name="Picture 1"/>
          <p:cNvPicPr>
            <a:picLocks noChangeAspect="1"/>
          </p:cNvPicPr>
          <p:nvPr/>
        </p:nvPicPr>
        <p:blipFill>
          <a:blip r:embed="rId3"/>
          <a:stretch>
            <a:fillRect/>
          </a:stretch>
        </p:blipFill>
        <p:spPr>
          <a:xfrm>
            <a:off x="801711" y="3914408"/>
            <a:ext cx="6668036" cy="2525028"/>
          </a:xfrm>
          <a:prstGeom prst="rect">
            <a:avLst/>
          </a:prstGeom>
        </p:spPr>
      </p:pic>
    </p:spTree>
    <p:extLst>
      <p:ext uri="{BB962C8B-B14F-4D97-AF65-F5344CB8AC3E}">
        <p14:creationId xmlns:p14="http://schemas.microsoft.com/office/powerpoint/2010/main" val="18320176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News Director – Packages</a:t>
            </a:r>
            <a:endParaRPr lang="en-US" dirty="0"/>
          </a:p>
        </p:txBody>
      </p:sp>
      <p:sp>
        <p:nvSpPr>
          <p:cNvPr id="5" name="Content Placeholder 4"/>
          <p:cNvSpPr>
            <a:spLocks noGrp="1"/>
          </p:cNvSpPr>
          <p:nvPr>
            <p:ph idx="1"/>
          </p:nvPr>
        </p:nvSpPr>
        <p:spPr>
          <a:xfrm>
            <a:off x="360608" y="874507"/>
            <a:ext cx="8326192" cy="5564929"/>
          </a:xfrm>
        </p:spPr>
        <p:txBody>
          <a:bodyPr/>
          <a:lstStyle/>
          <a:p>
            <a:r>
              <a:rPr lang="en-US" sz="1600" dirty="0" smtClean="0">
                <a:solidFill>
                  <a:schemeClr val="bg2">
                    <a:lumMod val="50000"/>
                  </a:schemeClr>
                </a:solidFill>
                <a:latin typeface="Calibri" panose="020F0502020204030204" pitchFamily="34" charset="0"/>
              </a:rPr>
              <a:t>Once the story is Ready &gt;&gt; Online and Print Packages can be created.</a:t>
            </a:r>
          </a:p>
          <a:p>
            <a:r>
              <a:rPr lang="en-US" sz="1600" dirty="0" smtClean="0">
                <a:solidFill>
                  <a:schemeClr val="bg2">
                    <a:lumMod val="50000"/>
                  </a:schemeClr>
                </a:solidFill>
                <a:latin typeface="Calibri" panose="020F0502020204030204" pitchFamily="34" charset="0"/>
              </a:rPr>
              <a:t>If the story contains any video, By default it will get excluded in Print Package.</a:t>
            </a:r>
          </a:p>
          <a:p>
            <a:r>
              <a:rPr lang="en-US" sz="1600" dirty="0">
                <a:solidFill>
                  <a:schemeClr val="bg2">
                    <a:lumMod val="50000"/>
                  </a:schemeClr>
                </a:solidFill>
                <a:latin typeface="Calibri" panose="020F0502020204030204" pitchFamily="34" charset="0"/>
              </a:rPr>
              <a:t>We will be entering</a:t>
            </a:r>
          </a:p>
          <a:p>
            <a:pPr>
              <a:buFont typeface="Wingdings" panose="05000000000000000000" pitchFamily="2" charset="2"/>
              <a:buChar char="ü"/>
            </a:pPr>
            <a:r>
              <a:rPr lang="en-US" sz="1600" dirty="0" smtClean="0">
                <a:solidFill>
                  <a:schemeClr val="bg2">
                    <a:lumMod val="50000"/>
                  </a:schemeClr>
                </a:solidFill>
                <a:latin typeface="Calibri" panose="020F0502020204030204" pitchFamily="34" charset="0"/>
              </a:rPr>
              <a:t>Product -&gt; Select the appropriate Market</a:t>
            </a:r>
          </a:p>
          <a:p>
            <a:pPr>
              <a:buFont typeface="Wingdings" panose="05000000000000000000" pitchFamily="2" charset="2"/>
              <a:buChar char="ü"/>
            </a:pPr>
            <a:r>
              <a:rPr lang="en-US" sz="1600" dirty="0" smtClean="0">
                <a:solidFill>
                  <a:schemeClr val="bg2">
                    <a:lumMod val="50000"/>
                  </a:schemeClr>
                </a:solidFill>
                <a:latin typeface="Calibri" panose="020F0502020204030204" pitchFamily="34" charset="0"/>
              </a:rPr>
              <a:t>Run Date -&gt; Enter the date on which the story has to get published</a:t>
            </a:r>
          </a:p>
          <a:p>
            <a:pPr>
              <a:buFont typeface="Wingdings" panose="05000000000000000000" pitchFamily="2" charset="2"/>
              <a:buChar char="ü"/>
            </a:pPr>
            <a:r>
              <a:rPr lang="en-US" sz="1600" dirty="0" smtClean="0">
                <a:solidFill>
                  <a:schemeClr val="bg2">
                    <a:lumMod val="50000"/>
                  </a:schemeClr>
                </a:solidFill>
                <a:latin typeface="Calibri" panose="020F0502020204030204" pitchFamily="34" charset="0"/>
              </a:rPr>
              <a:t>Destination -&gt; Select the selection under which the story has to </a:t>
            </a:r>
            <a:r>
              <a:rPr lang="en-US" sz="1600" dirty="0">
                <a:solidFill>
                  <a:schemeClr val="bg2">
                    <a:lumMod val="50000"/>
                  </a:schemeClr>
                </a:solidFill>
                <a:latin typeface="Calibri" panose="020F0502020204030204" pitchFamily="34" charset="0"/>
              </a:rPr>
              <a:t>get publish[Sports, Health, </a:t>
            </a:r>
            <a:r>
              <a:rPr lang="en-US" sz="1600" dirty="0" smtClean="0">
                <a:solidFill>
                  <a:schemeClr val="bg2">
                    <a:lumMod val="50000"/>
                  </a:schemeClr>
                </a:solidFill>
                <a:latin typeface="Calibri" panose="020F0502020204030204" pitchFamily="34" charset="0"/>
              </a:rPr>
              <a:t>etc.]</a:t>
            </a:r>
            <a:endParaRPr lang="en-US" sz="1600" dirty="0">
              <a:solidFill>
                <a:schemeClr val="bg2">
                  <a:lumMod val="50000"/>
                </a:schemeClr>
              </a:solidFill>
              <a:latin typeface="Calibri" panose="020F0502020204030204" pitchFamily="34" charset="0"/>
            </a:endParaRPr>
          </a:p>
          <a:p>
            <a:pPr>
              <a:buFont typeface="Wingdings" panose="05000000000000000000" pitchFamily="2" charset="2"/>
              <a:buChar char="ü"/>
            </a:pPr>
            <a:r>
              <a:rPr lang="en-US" sz="1600" dirty="0" smtClean="0">
                <a:solidFill>
                  <a:schemeClr val="bg2">
                    <a:lumMod val="50000"/>
                  </a:schemeClr>
                </a:solidFill>
                <a:latin typeface="Calibri" panose="020F0502020204030204" pitchFamily="34" charset="0"/>
              </a:rPr>
              <a:t>List and Rank -&gt; Position of the story [ 1</a:t>
            </a:r>
            <a:r>
              <a:rPr lang="en-US" sz="1600" baseline="30000" dirty="0" smtClean="0">
                <a:solidFill>
                  <a:schemeClr val="bg2">
                    <a:lumMod val="50000"/>
                  </a:schemeClr>
                </a:solidFill>
                <a:latin typeface="Calibri" panose="020F0502020204030204" pitchFamily="34" charset="0"/>
              </a:rPr>
              <a:t>st</a:t>
            </a:r>
            <a:r>
              <a:rPr lang="en-US" sz="1600" dirty="0" smtClean="0">
                <a:solidFill>
                  <a:schemeClr val="bg2">
                    <a:lumMod val="50000"/>
                  </a:schemeClr>
                </a:solidFill>
                <a:latin typeface="Calibri" panose="020F0502020204030204" pitchFamily="34" charset="0"/>
              </a:rPr>
              <a:t>, 2</a:t>
            </a:r>
            <a:r>
              <a:rPr lang="en-US" sz="1600" baseline="30000" dirty="0" smtClean="0">
                <a:solidFill>
                  <a:schemeClr val="bg2">
                    <a:lumMod val="50000"/>
                  </a:schemeClr>
                </a:solidFill>
                <a:latin typeface="Calibri" panose="020F0502020204030204" pitchFamily="34" charset="0"/>
              </a:rPr>
              <a:t>nd</a:t>
            </a:r>
            <a:r>
              <a:rPr lang="en-US" sz="1600" dirty="0" smtClean="0">
                <a:solidFill>
                  <a:schemeClr val="bg2">
                    <a:lumMod val="50000"/>
                  </a:schemeClr>
                </a:solidFill>
                <a:latin typeface="Calibri" panose="020F0502020204030204" pitchFamily="34" charset="0"/>
              </a:rPr>
              <a:t>..] [ Note: Based on the Selection of List, Rank should be selected]</a:t>
            </a:r>
          </a:p>
          <a:p>
            <a:pPr>
              <a:buFont typeface="Wingdings" panose="05000000000000000000" pitchFamily="2" charset="2"/>
              <a:buChar char="ü"/>
            </a:pPr>
            <a:endParaRPr lang="en-US" sz="1600" dirty="0" smtClean="0">
              <a:solidFill>
                <a:schemeClr val="bg2">
                  <a:lumMod val="50000"/>
                </a:schemeClr>
              </a:solidFill>
              <a:latin typeface="Calibri" panose="020F0502020204030204" pitchFamily="34" charset="0"/>
            </a:endParaRPr>
          </a:p>
          <a:p>
            <a:endParaRPr lang="en-US" sz="1600" dirty="0" smtClean="0">
              <a:solidFill>
                <a:schemeClr val="bg2">
                  <a:lumMod val="50000"/>
                </a:schemeClr>
              </a:solidFill>
              <a:latin typeface="Calibri" panose="020F0502020204030204" pitchFamily="34" charset="0"/>
            </a:endParaRPr>
          </a:p>
          <a:p>
            <a:endParaRPr lang="en-US" sz="1600" dirty="0" smtClean="0">
              <a:solidFill>
                <a:schemeClr val="bg2">
                  <a:lumMod val="50000"/>
                </a:schemeClr>
              </a:solidFill>
              <a:latin typeface="Calibri" panose="020F0502020204030204" pitchFamily="34" charset="0"/>
            </a:endParaRPr>
          </a:p>
          <a:p>
            <a:pPr marL="0" indent="0">
              <a:buNone/>
            </a:pPr>
            <a:endParaRPr lang="en-US" sz="1600" dirty="0">
              <a:solidFill>
                <a:schemeClr val="bg2">
                  <a:lumMod val="50000"/>
                </a:schemeClr>
              </a:solidFill>
              <a:latin typeface="Calibri" panose="020F0502020204030204" pitchFamily="34" charset="0"/>
            </a:endParaRPr>
          </a:p>
        </p:txBody>
      </p:sp>
      <p:pic>
        <p:nvPicPr>
          <p:cNvPr id="6" name="Picture 5"/>
          <p:cNvPicPr/>
          <p:nvPr/>
        </p:nvPicPr>
        <p:blipFill>
          <a:blip r:embed="rId3"/>
          <a:stretch>
            <a:fillRect/>
          </a:stretch>
        </p:blipFill>
        <p:spPr>
          <a:xfrm>
            <a:off x="647164" y="3448486"/>
            <a:ext cx="5943600" cy="3202305"/>
          </a:xfrm>
          <a:prstGeom prst="rect">
            <a:avLst/>
          </a:prstGeom>
        </p:spPr>
      </p:pic>
    </p:spTree>
    <p:extLst>
      <p:ext uri="{BB962C8B-B14F-4D97-AF65-F5344CB8AC3E}">
        <p14:creationId xmlns:p14="http://schemas.microsoft.com/office/powerpoint/2010/main" val="2918308258"/>
      </p:ext>
    </p:extLst>
  </p:cSld>
  <p:clrMapOvr>
    <a:masterClrMapping/>
  </p:clrMapOvr>
  <p:timing>
    <p:tnLst>
      <p:par>
        <p:cTn id="1" dur="indefinite" restart="never" nodeType="tmRoot"/>
      </p:par>
    </p:tnLst>
  </p:timing>
</p:sld>
</file>

<file path=ppt/theme/theme1.xml><?xml version="1.0" encoding="utf-8"?>
<a:theme xmlns:a="http://schemas.openxmlformats.org/drawingml/2006/main" name="Wipro 2014 PPT Theme">
  <a:themeElements>
    <a:clrScheme name="Wipro Template 2014">
      <a:dk1>
        <a:sysClr val="windowText" lastClr="000000"/>
      </a:dk1>
      <a:lt1>
        <a:srgbClr val="FFFFFF"/>
      </a:lt1>
      <a:dk2>
        <a:srgbClr val="00B0F0"/>
      </a:dk2>
      <a:lt2>
        <a:srgbClr val="0070C0"/>
      </a:lt2>
      <a:accent1>
        <a:srgbClr val="AAABB8"/>
      </a:accent1>
      <a:accent2>
        <a:srgbClr val="4D4E5C"/>
      </a:accent2>
      <a:accent3>
        <a:srgbClr val="FFC000"/>
      </a:accent3>
      <a:accent4>
        <a:srgbClr val="F37441"/>
      </a:accent4>
      <a:accent5>
        <a:srgbClr val="00B050"/>
      </a:accent5>
      <a:accent6>
        <a:srgbClr val="CBD42D"/>
      </a:accent6>
      <a:hlink>
        <a:srgbClr val="1E1E24"/>
      </a:hlink>
      <a:folHlink>
        <a:srgbClr val="131317"/>
      </a:folHlink>
    </a:clrScheme>
    <a:fontScheme name="Wipro PPT Fonts 201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28575">
          <a:solidFill>
            <a:srgbClr val="93E2FF"/>
          </a:solidFill>
          <a:headEnd type="oval" w="med" len="med"/>
          <a:tailEnd type="oval"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smtClean="0">
            <a:solidFill>
              <a:schemeClr val="tx1">
                <a:lumMod val="50000"/>
                <a:lumOff val="50000"/>
              </a:schemeClr>
            </a:solidFill>
          </a:defRPr>
        </a:defPPr>
      </a:lstStyle>
    </a:txDef>
  </a:objectDefaults>
  <a:extraClrSchemeLst/>
  <a:extLst>
    <a:ext uri="{05A4C25C-085E-4340-85A3-A5531E510DB2}">
      <thm15:themeFamily xmlns:thm15="http://schemas.microsoft.com/office/thememl/2012/main" name="Wipro_Corporate_Presentation_Template_2015_Confidential_4-3.pptx" id="{2D74EC4A-EE62-464C-BBBD-43B26BCB3349}" vid="{1E0DC03B-5F79-4DC3-9A72-4319C25146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455</TotalTime>
  <Words>6023</Words>
  <Application>Microsoft Office PowerPoint</Application>
  <PresentationFormat>On-screen Show (4:3)</PresentationFormat>
  <Paragraphs>661</Paragraphs>
  <Slides>49</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vt:lpstr>
      <vt:lpstr>Calibri</vt:lpstr>
      <vt:lpstr>Gill Sans MT</vt:lpstr>
      <vt:lpstr>Segoe UI</vt:lpstr>
      <vt:lpstr>Times New Roman</vt:lpstr>
      <vt:lpstr>Webdings</vt:lpstr>
      <vt:lpstr>Wingdings</vt:lpstr>
      <vt:lpstr>Wipro 2014 PPT Theme</vt:lpstr>
      <vt:lpstr>Escenic Playback</vt:lpstr>
      <vt:lpstr>Architecture Overview</vt:lpstr>
      <vt:lpstr>Overall Architecture</vt:lpstr>
      <vt:lpstr>Content Creation</vt:lpstr>
      <vt:lpstr>Content Flows</vt:lpstr>
      <vt:lpstr>News Gate Flow</vt:lpstr>
      <vt:lpstr>How Stories From News Gate Are Accessed As Article By User</vt:lpstr>
      <vt:lpstr>News Director – to edit the story / Article</vt:lpstr>
      <vt:lpstr>News Director – Packages</vt:lpstr>
      <vt:lpstr>News Director – Ready / Send to Escenic </vt:lpstr>
      <vt:lpstr>Escenic Content Studio / Publish</vt:lpstr>
      <vt:lpstr>Third Party Feed Flow</vt:lpstr>
      <vt:lpstr>About Feed File</vt:lpstr>
      <vt:lpstr>SYNDICATION of Feeds</vt:lpstr>
      <vt:lpstr>SYNDICATION of Feeds</vt:lpstr>
      <vt:lpstr>Videolicious Workflow</vt:lpstr>
      <vt:lpstr>Videolicious Process</vt:lpstr>
      <vt:lpstr>Content Studio Flow</vt:lpstr>
      <vt:lpstr>Content Studio Flow</vt:lpstr>
      <vt:lpstr>Video Processing Flow from Escenic Content Studio</vt:lpstr>
      <vt:lpstr>Widget Framework – Widget Creation, Movie Night, Tag Libraries, Content Types</vt:lpstr>
      <vt:lpstr>Widget Framework – Page Layout</vt:lpstr>
      <vt:lpstr> Widget Creation in Content Studio </vt:lpstr>
      <vt:lpstr>Content Studio UI mode – Widget Creation</vt:lpstr>
      <vt:lpstr>Custom Widget Creation through Escenic Implementation</vt:lpstr>
      <vt:lpstr>PowerPoint Presentation</vt:lpstr>
      <vt:lpstr>Assignment of Widgets to Sections</vt:lpstr>
      <vt:lpstr>Assignment of Content to Widgets</vt:lpstr>
      <vt:lpstr>Custom Styling/JS/JSP</vt:lpstr>
      <vt:lpstr>Widget Framework – Movie Night Video Rendering Flow</vt:lpstr>
      <vt:lpstr>TAG LIBRARIES  in Movie Night</vt:lpstr>
      <vt:lpstr>Section Parameters and Features Properties </vt:lpstr>
      <vt:lpstr>Custom Content Types</vt:lpstr>
      <vt:lpstr>Build Deployment</vt:lpstr>
      <vt:lpstr>Build and Deployment Flow</vt:lpstr>
      <vt:lpstr>Build and Deployment Flow</vt:lpstr>
      <vt:lpstr>Build and Deployment Flow</vt:lpstr>
      <vt:lpstr>3rd Party Integration – Top Homes / Top Jobs / Weather / Press+ / Synchronex</vt:lpstr>
      <vt:lpstr>PowerPoint Presentation</vt:lpstr>
      <vt:lpstr>PowerPoint Presentation</vt:lpstr>
      <vt:lpstr>PowerPoint Presentation</vt:lpstr>
      <vt:lpstr>Caching – Memcache / Akamai / Varnish</vt:lpstr>
      <vt:lpstr>Memcache:</vt:lpstr>
      <vt:lpstr>PowerPoint Presentation</vt:lpstr>
      <vt:lpstr>Logging, Monitoring and NFRs</vt:lpstr>
      <vt:lpstr>LOGGING</vt:lpstr>
      <vt:lpstr>MONITORING TOOLS</vt:lpstr>
      <vt:lpstr>MONITORING TOOLS</vt:lpstr>
      <vt:lpstr>Non Functional Requirements (NFRs)</vt:lpstr>
    </vt:vector>
  </TitlesOfParts>
  <Company>WIPRO 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Sandhya D (Media)</dc:creator>
  <cp:lastModifiedBy>Ramathilagam Kumar (BAS)</cp:lastModifiedBy>
  <cp:revision>145</cp:revision>
  <dcterms:created xsi:type="dcterms:W3CDTF">2016-05-02T20:50:20Z</dcterms:created>
  <dcterms:modified xsi:type="dcterms:W3CDTF">2016-05-09T11:56:53Z</dcterms:modified>
</cp:coreProperties>
</file>